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96" r:id="rId6"/>
    <p:sldId id="283" r:id="rId7"/>
    <p:sldId id="259" r:id="rId8"/>
    <p:sldId id="274" r:id="rId9"/>
    <p:sldId id="284" r:id="rId10"/>
    <p:sldId id="288" r:id="rId11"/>
    <p:sldId id="285" r:id="rId12"/>
    <p:sldId id="286" r:id="rId13"/>
    <p:sldId id="297" r:id="rId14"/>
    <p:sldId id="269" r:id="rId15"/>
    <p:sldId id="282" r:id="rId16"/>
    <p:sldId id="292" r:id="rId17"/>
    <p:sldId id="289" r:id="rId18"/>
    <p:sldId id="290" r:id="rId19"/>
    <p:sldId id="291" r:id="rId20"/>
    <p:sldId id="271" r:id="rId21"/>
    <p:sldId id="293" r:id="rId22"/>
    <p:sldId id="294" r:id="rId23"/>
    <p:sldId id="295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L SLIDES" id="{A46B5C08-5865-4D1E-9EA1-0DDA4204A3EB}">
          <p14:sldIdLst>
            <p14:sldId id="256"/>
            <p14:sldId id="296"/>
            <p14:sldId id="283"/>
            <p14:sldId id="259"/>
            <p14:sldId id="274"/>
            <p14:sldId id="284"/>
            <p14:sldId id="288"/>
            <p14:sldId id="285"/>
            <p14:sldId id="286"/>
            <p14:sldId id="297"/>
            <p14:sldId id="269"/>
            <p14:sldId id="282"/>
            <p14:sldId id="292"/>
            <p14:sldId id="289"/>
            <p14:sldId id="290"/>
            <p14:sldId id="291"/>
            <p14:sldId id="271"/>
            <p14:sldId id="293"/>
            <p14:sldId id="294"/>
            <p14:sldId id="295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2"/>
    <a:srgbClr val="F2F2F2"/>
    <a:srgbClr val="00CB99"/>
    <a:srgbClr val="E8E8E6"/>
    <a:srgbClr val="014067"/>
    <a:srgbClr val="3F3F3F"/>
    <a:srgbClr val="014E7D"/>
    <a:srgbClr val="013657"/>
    <a:srgbClr val="01456F"/>
    <a:srgbClr val="01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 showGuides="1">
      <p:cViewPr varScale="1">
        <p:scale>
          <a:sx n="67" d="100"/>
          <a:sy n="67" d="100"/>
        </p:scale>
        <p:origin x="644" y="5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Kumar" userId="7f17c6f5f6353037" providerId="LiveId" clId="{DC7E3AAC-2914-4F57-93DE-B561E5A55325}"/>
    <pc:docChg chg="custSel addSld modSld">
      <pc:chgData name="Rohit Kumar" userId="7f17c6f5f6353037" providerId="LiveId" clId="{DC7E3AAC-2914-4F57-93DE-B561E5A55325}" dt="2020-11-17T11:03:18.582" v="305" actId="14100"/>
      <pc:docMkLst>
        <pc:docMk/>
      </pc:docMkLst>
      <pc:sldChg chg="addSp delSp modSp modTransition">
        <pc:chgData name="Rohit Kumar" userId="7f17c6f5f6353037" providerId="LiveId" clId="{DC7E3AAC-2914-4F57-93DE-B561E5A55325}" dt="2020-11-17T11:03:18.582" v="305" actId="14100"/>
        <pc:sldMkLst>
          <pc:docMk/>
          <pc:sldMk cId="3980699782" sldId="256"/>
        </pc:sldMkLst>
        <pc:spChg chg="mod">
          <ac:chgData name="Rohit Kumar" userId="7f17c6f5f6353037" providerId="LiveId" clId="{DC7E3AAC-2914-4F57-93DE-B561E5A55325}" dt="2020-11-17T07:36:25.189" v="215" actId="14100"/>
          <ac:spMkLst>
            <pc:docMk/>
            <pc:sldMk cId="3980699782" sldId="256"/>
            <ac:spMk id="2" creationId="{3D638ACE-163E-40EB-A458-E794C67EA2A6}"/>
          </ac:spMkLst>
        </pc:spChg>
        <pc:spChg chg="mod">
          <ac:chgData name="Rohit Kumar" userId="7f17c6f5f6353037" providerId="LiveId" clId="{DC7E3AAC-2914-4F57-93DE-B561E5A55325}" dt="2020-11-17T07:36:22.496" v="214" actId="14100"/>
          <ac:spMkLst>
            <pc:docMk/>
            <pc:sldMk cId="3980699782" sldId="256"/>
            <ac:spMk id="3" creationId="{5C9205DF-8F5E-49F7-B00E-6F58293F5130}"/>
          </ac:spMkLst>
        </pc:spChg>
        <pc:spChg chg="del mod">
          <ac:chgData name="Rohit Kumar" userId="7f17c6f5f6353037" providerId="LiveId" clId="{DC7E3AAC-2914-4F57-93DE-B561E5A55325}" dt="2020-11-17T07:35:55.944" v="207" actId="478"/>
          <ac:spMkLst>
            <pc:docMk/>
            <pc:sldMk cId="3980699782" sldId="256"/>
            <ac:spMk id="9" creationId="{C30C3052-07AC-4B67-A4B9-891FF10972D3}"/>
          </ac:spMkLst>
        </pc:spChg>
        <pc:spChg chg="mod">
          <ac:chgData name="Rohit Kumar" userId="7f17c6f5f6353037" providerId="LiveId" clId="{DC7E3AAC-2914-4F57-93DE-B561E5A55325}" dt="2020-11-17T07:36:09.839" v="210" actId="1076"/>
          <ac:spMkLst>
            <pc:docMk/>
            <pc:sldMk cId="3980699782" sldId="256"/>
            <ac:spMk id="10" creationId="{67EF564A-1736-4A69-A884-E4CD34BD4FB4}"/>
          </ac:spMkLst>
        </pc:spChg>
        <pc:spChg chg="add mod">
          <ac:chgData name="Rohit Kumar" userId="7f17c6f5f6353037" providerId="LiveId" clId="{DC7E3AAC-2914-4F57-93DE-B561E5A55325}" dt="2020-11-17T11:03:18.582" v="305" actId="14100"/>
          <ac:spMkLst>
            <pc:docMk/>
            <pc:sldMk cId="3980699782" sldId="256"/>
            <ac:spMk id="11" creationId="{6CDD5823-A9BC-4465-BF33-4C6465CB9A58}"/>
          </ac:spMkLst>
        </pc:spChg>
        <pc:picChg chg="add mod ord">
          <ac:chgData name="Rohit Kumar" userId="7f17c6f5f6353037" providerId="LiveId" clId="{DC7E3AAC-2914-4F57-93DE-B561E5A55325}" dt="2020-11-17T07:37:12.384" v="221" actId="1076"/>
          <ac:picMkLst>
            <pc:docMk/>
            <pc:sldMk cId="3980699782" sldId="256"/>
            <ac:picMk id="6" creationId="{691EB224-0F79-4FB1-9E52-C1F7085D68A8}"/>
          </ac:picMkLst>
        </pc:picChg>
        <pc:picChg chg="mod">
          <ac:chgData name="Rohit Kumar" userId="7f17c6f5f6353037" providerId="LiveId" clId="{DC7E3AAC-2914-4F57-93DE-B561E5A55325}" dt="2020-11-17T07:36:13.065" v="211" actId="1076"/>
          <ac:picMkLst>
            <pc:docMk/>
            <pc:sldMk cId="3980699782" sldId="256"/>
            <ac:picMk id="8" creationId="{EC638BFB-C54F-4207-8B75-7C9EC083C311}"/>
          </ac:picMkLst>
        </pc:picChg>
        <pc:cxnChg chg="mod">
          <ac:chgData name="Rohit Kumar" userId="7f17c6f5f6353037" providerId="LiveId" clId="{DC7E3AAC-2914-4F57-93DE-B561E5A55325}" dt="2020-11-17T07:36:16.670" v="212" actId="1076"/>
          <ac:cxnSpMkLst>
            <pc:docMk/>
            <pc:sldMk cId="3980699782" sldId="256"/>
            <ac:cxnSpMk id="15" creationId="{95803D58-F226-4813-87F0-EA05DBA64303}"/>
          </ac:cxnSpMkLst>
        </pc:cxnChg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972005540" sldId="259"/>
        </pc:sldMkLst>
        <pc:spChg chg="mod">
          <ac:chgData name="Rohit Kumar" userId="7f17c6f5f6353037" providerId="LiveId" clId="{DC7E3AAC-2914-4F57-93DE-B561E5A55325}" dt="2020-11-17T07:30:21.796" v="109" actId="403"/>
          <ac:spMkLst>
            <pc:docMk/>
            <pc:sldMk cId="972005540" sldId="259"/>
            <ac:spMk id="6" creationId="{624D0E2C-7B2A-4822-8711-AFFA44B24D76}"/>
          </ac:spMkLst>
        </pc:spChg>
      </pc:sldChg>
      <pc:sldChg chg="modTransition">
        <pc:chgData name="Rohit Kumar" userId="7f17c6f5f6353037" providerId="LiveId" clId="{DC7E3AAC-2914-4F57-93DE-B561E5A55325}" dt="2020-11-17T07:54:04.362" v="242"/>
        <pc:sldMkLst>
          <pc:docMk/>
          <pc:sldMk cId="4292661376" sldId="268"/>
        </pc:sldMkLst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3891516162" sldId="269"/>
        </pc:sldMkLst>
        <pc:spChg chg="mod">
          <ac:chgData name="Rohit Kumar" userId="7f17c6f5f6353037" providerId="LiveId" clId="{DC7E3AAC-2914-4F57-93DE-B561E5A55325}" dt="2020-11-17T07:31:05.003" v="124" actId="403"/>
          <ac:spMkLst>
            <pc:docMk/>
            <pc:sldMk cId="3891516162" sldId="269"/>
            <ac:spMk id="3" creationId="{158F06C1-F792-4C02-B908-F93F86589C77}"/>
          </ac:spMkLst>
        </pc:spChg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3953500455" sldId="271"/>
        </pc:sldMkLst>
        <pc:spChg chg="mod">
          <ac:chgData name="Rohit Kumar" userId="7f17c6f5f6353037" providerId="LiveId" clId="{DC7E3AAC-2914-4F57-93DE-B561E5A55325}" dt="2020-11-17T07:38:34.593" v="235" actId="403"/>
          <ac:spMkLst>
            <pc:docMk/>
            <pc:sldMk cId="3953500455" sldId="271"/>
            <ac:spMk id="20" creationId="{257649F7-0274-479A-A49D-39E0E7C842EE}"/>
          </ac:spMkLst>
        </pc:spChg>
      </pc:sldChg>
      <pc:sldChg chg="modTransition">
        <pc:chgData name="Rohit Kumar" userId="7f17c6f5f6353037" providerId="LiveId" clId="{DC7E3AAC-2914-4F57-93DE-B561E5A55325}" dt="2020-11-17T07:54:04.362" v="242"/>
        <pc:sldMkLst>
          <pc:docMk/>
          <pc:sldMk cId="2113840733" sldId="274"/>
        </pc:sldMkLst>
      </pc:sldChg>
      <pc:sldChg chg="modSp modTransition">
        <pc:chgData name="Rohit Kumar" userId="7f17c6f5f6353037" providerId="LiveId" clId="{DC7E3AAC-2914-4F57-93DE-B561E5A55325}" dt="2020-11-17T08:07:11.407" v="262" actId="14100"/>
        <pc:sldMkLst>
          <pc:docMk/>
          <pc:sldMk cId="3176224276" sldId="282"/>
        </pc:sldMkLst>
        <pc:spChg chg="mod">
          <ac:chgData name="Rohit Kumar" userId="7f17c6f5f6353037" providerId="LiveId" clId="{DC7E3AAC-2914-4F57-93DE-B561E5A55325}" dt="2020-11-17T08:07:11.407" v="262" actId="14100"/>
          <ac:spMkLst>
            <pc:docMk/>
            <pc:sldMk cId="3176224276" sldId="282"/>
            <ac:spMk id="4" creationId="{1ABE11BF-33A5-4653-A144-CCCBACF58C30}"/>
          </ac:spMkLst>
        </pc:spChg>
        <pc:spChg chg="mod">
          <ac:chgData name="Rohit Kumar" userId="7f17c6f5f6353037" providerId="LiveId" clId="{DC7E3AAC-2914-4F57-93DE-B561E5A55325}" dt="2020-11-17T07:31:10.836" v="127" actId="403"/>
          <ac:spMkLst>
            <pc:docMk/>
            <pc:sldMk cId="3176224276" sldId="282"/>
            <ac:spMk id="5" creationId="{616D3AA9-D955-4E43-A6C6-7D5392BABA6A}"/>
          </ac:spMkLst>
        </pc:spChg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1270834671" sldId="283"/>
        </pc:sldMkLst>
        <pc:spChg chg="mod">
          <ac:chgData name="Rohit Kumar" userId="7f17c6f5f6353037" providerId="LiveId" clId="{DC7E3AAC-2914-4F57-93DE-B561E5A55325}" dt="2020-11-17T07:30:13.836" v="106" actId="403"/>
          <ac:spMkLst>
            <pc:docMk/>
            <pc:sldMk cId="1270834671" sldId="283"/>
            <ac:spMk id="10" creationId="{D38C952E-9589-46A1-82D1-B5B4BF214EC9}"/>
          </ac:spMkLst>
        </pc:spChg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1591492003" sldId="284"/>
        </pc:sldMkLst>
        <pc:spChg chg="mod">
          <ac:chgData name="Rohit Kumar" userId="7f17c6f5f6353037" providerId="LiveId" clId="{DC7E3AAC-2914-4F57-93DE-B561E5A55325}" dt="2020-11-17T07:30:33.106" v="112" actId="403"/>
          <ac:spMkLst>
            <pc:docMk/>
            <pc:sldMk cId="1591492003" sldId="284"/>
            <ac:spMk id="6" creationId="{D09DC714-31E1-497A-92DC-B7C0644354CA}"/>
          </ac:spMkLst>
        </pc:spChg>
      </pc:sldChg>
      <pc:sldChg chg="modTransition">
        <pc:chgData name="Rohit Kumar" userId="7f17c6f5f6353037" providerId="LiveId" clId="{DC7E3AAC-2914-4F57-93DE-B561E5A55325}" dt="2020-11-17T07:54:04.362" v="242"/>
        <pc:sldMkLst>
          <pc:docMk/>
          <pc:sldMk cId="2191618349" sldId="285"/>
        </pc:sldMkLst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132390850" sldId="286"/>
        </pc:sldMkLst>
        <pc:spChg chg="mod">
          <ac:chgData name="Rohit Kumar" userId="7f17c6f5f6353037" providerId="LiveId" clId="{DC7E3AAC-2914-4F57-93DE-B561E5A55325}" dt="2020-11-17T07:30:54.836" v="118" actId="403"/>
          <ac:spMkLst>
            <pc:docMk/>
            <pc:sldMk cId="132390850" sldId="286"/>
            <ac:spMk id="7" creationId="{5C1941DC-707F-4B05-96BE-821D6D2BCC1F}"/>
          </ac:spMkLst>
        </pc:spChg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1814688885" sldId="288"/>
        </pc:sldMkLst>
        <pc:spChg chg="mod">
          <ac:chgData name="Rohit Kumar" userId="7f17c6f5f6353037" providerId="LiveId" clId="{DC7E3AAC-2914-4F57-93DE-B561E5A55325}" dt="2020-11-17T07:30:39.660" v="115" actId="403"/>
          <ac:spMkLst>
            <pc:docMk/>
            <pc:sldMk cId="1814688885" sldId="288"/>
            <ac:spMk id="3" creationId="{57BA93B9-EB40-461B-8C04-6BA613F890F5}"/>
          </ac:spMkLst>
        </pc:spChg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3739249188" sldId="289"/>
        </pc:sldMkLst>
        <pc:spChg chg="mod">
          <ac:chgData name="Rohit Kumar" userId="7f17c6f5f6353037" providerId="LiveId" clId="{DC7E3AAC-2914-4F57-93DE-B561E5A55325}" dt="2020-11-17T07:31:23.286" v="133" actId="403"/>
          <ac:spMkLst>
            <pc:docMk/>
            <pc:sldMk cId="3739249188" sldId="289"/>
            <ac:spMk id="24" creationId="{7562F6E0-582C-4843-A6E2-60C7958B62F3}"/>
          </ac:spMkLst>
        </pc:spChg>
      </pc:sldChg>
      <pc:sldChg chg="delSp modSp modTransition">
        <pc:chgData name="Rohit Kumar" userId="7f17c6f5f6353037" providerId="LiveId" clId="{DC7E3AAC-2914-4F57-93DE-B561E5A55325}" dt="2020-11-17T07:54:04.362" v="242"/>
        <pc:sldMkLst>
          <pc:docMk/>
          <pc:sldMk cId="1444514890" sldId="290"/>
        </pc:sldMkLst>
        <pc:spChg chg="mod">
          <ac:chgData name="Rohit Kumar" userId="7f17c6f5f6353037" providerId="LiveId" clId="{DC7E3AAC-2914-4F57-93DE-B561E5A55325}" dt="2020-11-17T07:38:50.085" v="241" actId="403"/>
          <ac:spMkLst>
            <pc:docMk/>
            <pc:sldMk cId="1444514890" sldId="290"/>
            <ac:spMk id="25" creationId="{C61C430F-0D32-4C4C-B516-C364F75AA72D}"/>
          </ac:spMkLst>
        </pc:spChg>
        <pc:picChg chg="del">
          <ac:chgData name="Rohit Kumar" userId="7f17c6f5f6353037" providerId="LiveId" clId="{DC7E3AAC-2914-4F57-93DE-B561E5A55325}" dt="2020-11-17T07:31:42.024" v="139" actId="478"/>
          <ac:picMkLst>
            <pc:docMk/>
            <pc:sldMk cId="1444514890" sldId="290"/>
            <ac:picMk id="7" creationId="{25A80CB6-4309-4A0E-A4E5-FA023EB2B4E0}"/>
          </ac:picMkLst>
        </pc:picChg>
        <pc:picChg chg="del">
          <ac:chgData name="Rohit Kumar" userId="7f17c6f5f6353037" providerId="LiveId" clId="{DC7E3AAC-2914-4F57-93DE-B561E5A55325}" dt="2020-11-17T07:31:40.859" v="137" actId="478"/>
          <ac:picMkLst>
            <pc:docMk/>
            <pc:sldMk cId="1444514890" sldId="290"/>
            <ac:picMk id="10" creationId="{9369CC8F-0DF2-4FC3-B374-009AAD586F73}"/>
          </ac:picMkLst>
        </pc:picChg>
        <pc:picChg chg="del">
          <ac:chgData name="Rohit Kumar" userId="7f17c6f5f6353037" providerId="LiveId" clId="{DC7E3AAC-2914-4F57-93DE-B561E5A55325}" dt="2020-11-17T07:31:41.509" v="138" actId="478"/>
          <ac:picMkLst>
            <pc:docMk/>
            <pc:sldMk cId="1444514890" sldId="290"/>
            <ac:picMk id="15" creationId="{2B10A7D5-8039-4DF2-82B4-F53800FF08DB}"/>
          </ac:picMkLst>
        </pc:picChg>
        <pc:picChg chg="mod modCrop">
          <ac:chgData name="Rohit Kumar" userId="7f17c6f5f6353037" providerId="LiveId" clId="{DC7E3AAC-2914-4F57-93DE-B561E5A55325}" dt="2020-11-17T07:32:23.834" v="152" actId="1076"/>
          <ac:picMkLst>
            <pc:docMk/>
            <pc:sldMk cId="1444514890" sldId="290"/>
            <ac:picMk id="17" creationId="{4BB23FCB-749D-4F12-973A-CFE823DE0CEE}"/>
          </ac:picMkLst>
        </pc:picChg>
        <pc:picChg chg="mod modCrop">
          <ac:chgData name="Rohit Kumar" userId="7f17c6f5f6353037" providerId="LiveId" clId="{DC7E3AAC-2914-4F57-93DE-B561E5A55325}" dt="2020-11-17T07:32:16.853" v="150" actId="732"/>
          <ac:picMkLst>
            <pc:docMk/>
            <pc:sldMk cId="1444514890" sldId="290"/>
            <ac:picMk id="19" creationId="{613D4A5B-EA18-491C-BA83-938FF1BCDC03}"/>
          </ac:picMkLst>
        </pc:picChg>
        <pc:picChg chg="mod">
          <ac:chgData name="Rohit Kumar" userId="7f17c6f5f6353037" providerId="LiveId" clId="{DC7E3AAC-2914-4F57-93DE-B561E5A55325}" dt="2020-11-17T07:32:30.984" v="155" actId="14100"/>
          <ac:picMkLst>
            <pc:docMk/>
            <pc:sldMk cId="1444514890" sldId="290"/>
            <ac:picMk id="21" creationId="{1C9E67B9-DE2E-4042-8EAA-730550A9D575}"/>
          </ac:picMkLst>
        </pc:picChg>
        <pc:picChg chg="mod">
          <ac:chgData name="Rohit Kumar" userId="7f17c6f5f6353037" providerId="LiveId" clId="{DC7E3AAC-2914-4F57-93DE-B561E5A55325}" dt="2020-11-17T07:32:28.866" v="154" actId="1076"/>
          <ac:picMkLst>
            <pc:docMk/>
            <pc:sldMk cId="1444514890" sldId="290"/>
            <ac:picMk id="23" creationId="{BD5C1728-6E55-4EA9-81BC-70AEC5A886C0}"/>
          </ac:picMkLst>
        </pc:picChg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838286369" sldId="291"/>
        </pc:sldMkLst>
        <pc:spChg chg="mod">
          <ac:chgData name="Rohit Kumar" userId="7f17c6f5f6353037" providerId="LiveId" clId="{DC7E3AAC-2914-4F57-93DE-B561E5A55325}" dt="2020-11-17T07:38:42.806" v="238" actId="403"/>
          <ac:spMkLst>
            <pc:docMk/>
            <pc:sldMk cId="838286369" sldId="291"/>
            <ac:spMk id="18" creationId="{F048EFF5-67AD-4934-A5EA-3C5FA84E9B64}"/>
          </ac:spMkLst>
        </pc:spChg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3809684500" sldId="292"/>
        </pc:sldMkLst>
        <pc:spChg chg="mod">
          <ac:chgData name="Rohit Kumar" userId="7f17c6f5f6353037" providerId="LiveId" clId="{DC7E3AAC-2914-4F57-93DE-B561E5A55325}" dt="2020-11-17T07:31:18.116" v="130" actId="403"/>
          <ac:spMkLst>
            <pc:docMk/>
            <pc:sldMk cId="3809684500" sldId="292"/>
            <ac:spMk id="3" creationId="{9E06A1F6-61E9-4250-80F4-62E8EE6B733C}"/>
          </ac:spMkLst>
        </pc:spChg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3138055940" sldId="293"/>
        </pc:sldMkLst>
        <pc:spChg chg="mod">
          <ac:chgData name="Rohit Kumar" userId="7f17c6f5f6353037" providerId="LiveId" clId="{DC7E3AAC-2914-4F57-93DE-B561E5A55325}" dt="2020-11-17T07:38:28.036" v="232" actId="403"/>
          <ac:spMkLst>
            <pc:docMk/>
            <pc:sldMk cId="3138055940" sldId="293"/>
            <ac:spMk id="19" creationId="{68A3C793-263A-437E-A170-1A1DAA3091A2}"/>
          </ac:spMkLst>
        </pc:spChg>
      </pc:sldChg>
      <pc:sldChg chg="addSp modSp modTransition">
        <pc:chgData name="Rohit Kumar" userId="7f17c6f5f6353037" providerId="LiveId" clId="{DC7E3AAC-2914-4F57-93DE-B561E5A55325}" dt="2020-11-17T07:54:04.362" v="242"/>
        <pc:sldMkLst>
          <pc:docMk/>
          <pc:sldMk cId="1137294065" sldId="294"/>
        </pc:sldMkLst>
        <pc:spChg chg="mod">
          <ac:chgData name="Rohit Kumar" userId="7f17c6f5f6353037" providerId="LiveId" clId="{DC7E3AAC-2914-4F57-93DE-B561E5A55325}" dt="2020-11-17T07:38:12.743" v="226" actId="403"/>
          <ac:spMkLst>
            <pc:docMk/>
            <pc:sldMk cId="1137294065" sldId="294"/>
            <ac:spMk id="3" creationId="{6C60FE1F-0061-4FCA-9E0D-C4B752A8A06E}"/>
          </ac:spMkLst>
        </pc:spChg>
        <pc:spChg chg="add mod">
          <ac:chgData name="Rohit Kumar" userId="7f17c6f5f6353037" providerId="LiveId" clId="{DC7E3AAC-2914-4F57-93DE-B561E5A55325}" dt="2020-11-17T07:37:56.765" v="222" actId="1076"/>
          <ac:spMkLst>
            <pc:docMk/>
            <pc:sldMk cId="1137294065" sldId="294"/>
            <ac:spMk id="5" creationId="{9A7A0C76-9C57-439B-83EE-A9CFD8DF99E5}"/>
          </ac:spMkLst>
        </pc:spChg>
        <pc:picChg chg="mod">
          <ac:chgData name="Rohit Kumar" userId="7f17c6f5f6353037" providerId="LiveId" clId="{DC7E3AAC-2914-4F57-93DE-B561E5A55325}" dt="2020-11-17T07:38:05.384" v="223" actId="1076"/>
          <ac:picMkLst>
            <pc:docMk/>
            <pc:sldMk cId="1137294065" sldId="294"/>
            <ac:picMk id="2" creationId="{76D704C6-E19A-4418-A9BA-29BA01A54B33}"/>
          </ac:picMkLst>
        </pc:picChg>
      </pc:sldChg>
      <pc:sldChg chg="modSp modTransition">
        <pc:chgData name="Rohit Kumar" userId="7f17c6f5f6353037" providerId="LiveId" clId="{DC7E3AAC-2914-4F57-93DE-B561E5A55325}" dt="2020-11-17T08:10:40.486" v="276" actId="1076"/>
        <pc:sldMkLst>
          <pc:docMk/>
          <pc:sldMk cId="1515883061" sldId="295"/>
        </pc:sldMkLst>
        <pc:spChg chg="mod">
          <ac:chgData name="Rohit Kumar" userId="7f17c6f5f6353037" providerId="LiveId" clId="{DC7E3AAC-2914-4F57-93DE-B561E5A55325}" dt="2020-11-17T07:38:21.363" v="229" actId="403"/>
          <ac:spMkLst>
            <pc:docMk/>
            <pc:sldMk cId="1515883061" sldId="295"/>
            <ac:spMk id="3" creationId="{C71207E3-29DC-4225-9DC2-D8FC86EE5E62}"/>
          </ac:spMkLst>
        </pc:spChg>
        <pc:spChg chg="mod">
          <ac:chgData name="Rohit Kumar" userId="7f17c6f5f6353037" providerId="LiveId" clId="{DC7E3AAC-2914-4F57-93DE-B561E5A55325}" dt="2020-11-17T08:10:32.082" v="275" actId="20577"/>
          <ac:spMkLst>
            <pc:docMk/>
            <pc:sldMk cId="1515883061" sldId="295"/>
            <ac:spMk id="24" creationId="{7E2AAD5A-5FE7-4309-A509-21445BEC880B}"/>
          </ac:spMkLst>
        </pc:spChg>
        <pc:picChg chg="mod">
          <ac:chgData name="Rohit Kumar" userId="7f17c6f5f6353037" providerId="LiveId" clId="{DC7E3AAC-2914-4F57-93DE-B561E5A55325}" dt="2020-11-17T08:10:18.716" v="272" actId="1076"/>
          <ac:picMkLst>
            <pc:docMk/>
            <pc:sldMk cId="1515883061" sldId="295"/>
            <ac:picMk id="26" creationId="{44950ED3-1142-4261-A877-F9C258BDBFFE}"/>
          </ac:picMkLst>
        </pc:picChg>
        <pc:picChg chg="mod">
          <ac:chgData name="Rohit Kumar" userId="7f17c6f5f6353037" providerId="LiveId" clId="{DC7E3AAC-2914-4F57-93DE-B561E5A55325}" dt="2020-11-17T08:10:40.486" v="276" actId="1076"/>
          <ac:picMkLst>
            <pc:docMk/>
            <pc:sldMk cId="1515883061" sldId="295"/>
            <ac:picMk id="28" creationId="{52B19D35-4271-4631-84CA-3C51F4C05B7F}"/>
          </ac:picMkLst>
        </pc:picChg>
        <pc:picChg chg="mod">
          <ac:chgData name="Rohit Kumar" userId="7f17c6f5f6353037" providerId="LiveId" clId="{DC7E3AAC-2914-4F57-93DE-B561E5A55325}" dt="2020-11-17T08:10:25.124" v="273" actId="1076"/>
          <ac:picMkLst>
            <pc:docMk/>
            <pc:sldMk cId="1515883061" sldId="295"/>
            <ac:picMk id="30" creationId="{5788673A-63BE-43D6-80DC-8196A23C0358}"/>
          </ac:picMkLst>
        </pc:picChg>
      </pc:sldChg>
      <pc:sldChg chg="modSp modTransition">
        <pc:chgData name="Rohit Kumar" userId="7f17c6f5f6353037" providerId="LiveId" clId="{DC7E3AAC-2914-4F57-93DE-B561E5A55325}" dt="2020-11-17T07:54:04.362" v="242"/>
        <pc:sldMkLst>
          <pc:docMk/>
          <pc:sldMk cId="823240556" sldId="296"/>
        </pc:sldMkLst>
        <pc:spChg chg="mod">
          <ac:chgData name="Rohit Kumar" userId="7f17c6f5f6353037" providerId="LiveId" clId="{DC7E3AAC-2914-4F57-93DE-B561E5A55325}" dt="2020-11-17T07:30:05.060" v="103" actId="403"/>
          <ac:spMkLst>
            <pc:docMk/>
            <pc:sldMk cId="823240556" sldId="296"/>
            <ac:spMk id="11" creationId="{07D9F8C9-7572-46FF-8F53-1E0DD8876D71}"/>
          </ac:spMkLst>
        </pc:spChg>
        <pc:graphicFrameChg chg="modGraphic">
          <ac:chgData name="Rohit Kumar" userId="7f17c6f5f6353037" providerId="LiveId" clId="{DC7E3AAC-2914-4F57-93DE-B561E5A55325}" dt="2020-11-17T07:29:56.668" v="100" actId="20577"/>
          <ac:graphicFrameMkLst>
            <pc:docMk/>
            <pc:sldMk cId="823240556" sldId="296"/>
            <ac:graphicFrameMk id="6" creationId="{18D08129-176B-4DC6-B423-0394A4A7BD5F}"/>
          </ac:graphicFrameMkLst>
        </pc:graphicFrameChg>
      </pc:sldChg>
      <pc:sldChg chg="addSp delSp modSp add modTransition delAnim modAnim">
        <pc:chgData name="Rohit Kumar" userId="7f17c6f5f6353037" providerId="LiveId" clId="{DC7E3AAC-2914-4F57-93DE-B561E5A55325}" dt="2020-11-17T07:54:04.362" v="242"/>
        <pc:sldMkLst>
          <pc:docMk/>
          <pc:sldMk cId="1432802071" sldId="297"/>
        </pc:sldMkLst>
        <pc:spChg chg="del">
          <ac:chgData name="Rohit Kumar" userId="7f17c6f5f6353037" providerId="LiveId" clId="{DC7E3AAC-2914-4F57-93DE-B561E5A55325}" dt="2020-11-17T07:21:42.185" v="3" actId="478"/>
          <ac:spMkLst>
            <pc:docMk/>
            <pc:sldMk cId="1432802071" sldId="297"/>
            <ac:spMk id="4" creationId="{659A82AB-C2B3-4EF9-A07F-9D7E39134D98}"/>
          </ac:spMkLst>
        </pc:spChg>
        <pc:spChg chg="mod">
          <ac:chgData name="Rohit Kumar" userId="7f17c6f5f6353037" providerId="LiveId" clId="{DC7E3AAC-2914-4F57-93DE-B561E5A55325}" dt="2020-11-17T07:31:00.287" v="121" actId="403"/>
          <ac:spMkLst>
            <pc:docMk/>
            <pc:sldMk cId="1432802071" sldId="297"/>
            <ac:spMk id="7" creationId="{5C1941DC-707F-4B05-96BE-821D6D2BCC1F}"/>
          </ac:spMkLst>
        </pc:spChg>
        <pc:spChg chg="del">
          <ac:chgData name="Rohit Kumar" userId="7f17c6f5f6353037" providerId="LiveId" clId="{DC7E3AAC-2914-4F57-93DE-B561E5A55325}" dt="2020-11-17T07:21:54.614" v="11" actId="478"/>
          <ac:spMkLst>
            <pc:docMk/>
            <pc:sldMk cId="1432802071" sldId="297"/>
            <ac:spMk id="10" creationId="{9F4E339E-1B5A-4B33-AA1E-2EDC9D75A7E8}"/>
          </ac:spMkLst>
        </pc:spChg>
        <pc:spChg chg="add mod">
          <ac:chgData name="Rohit Kumar" userId="7f17c6f5f6353037" providerId="LiveId" clId="{DC7E3AAC-2914-4F57-93DE-B561E5A55325}" dt="2020-11-17T07:27:39.178" v="50" actId="20577"/>
          <ac:spMkLst>
            <pc:docMk/>
            <pc:sldMk cId="1432802071" sldId="297"/>
            <ac:spMk id="13" creationId="{4FD89D91-1B5F-436B-BAA0-0BA2C4D5956D}"/>
          </ac:spMkLst>
        </pc:spChg>
        <pc:spChg chg="del">
          <ac:chgData name="Rohit Kumar" userId="7f17c6f5f6353037" providerId="LiveId" clId="{DC7E3AAC-2914-4F57-93DE-B561E5A55325}" dt="2020-11-17T07:21:54.614" v="11" actId="478"/>
          <ac:spMkLst>
            <pc:docMk/>
            <pc:sldMk cId="1432802071" sldId="297"/>
            <ac:spMk id="45" creationId="{2459D4BB-9885-4B70-BAA1-9FB14286752A}"/>
          </ac:spMkLst>
        </pc:spChg>
        <pc:spChg chg="del">
          <ac:chgData name="Rohit Kumar" userId="7f17c6f5f6353037" providerId="LiveId" clId="{DC7E3AAC-2914-4F57-93DE-B561E5A55325}" dt="2020-11-17T07:21:54.614" v="11" actId="478"/>
          <ac:spMkLst>
            <pc:docMk/>
            <pc:sldMk cId="1432802071" sldId="297"/>
            <ac:spMk id="47" creationId="{489DD46D-2E39-4A52-83BC-2AB5A03820D1}"/>
          </ac:spMkLst>
        </pc:spChg>
        <pc:spChg chg="del">
          <ac:chgData name="Rohit Kumar" userId="7f17c6f5f6353037" providerId="LiveId" clId="{DC7E3AAC-2914-4F57-93DE-B561E5A55325}" dt="2020-11-17T07:21:54.614" v="11" actId="478"/>
          <ac:spMkLst>
            <pc:docMk/>
            <pc:sldMk cId="1432802071" sldId="297"/>
            <ac:spMk id="49" creationId="{7FA92F7E-D736-4290-BC34-0A2B32BADFA5}"/>
          </ac:spMkLst>
        </pc:spChg>
        <pc:spChg chg="del">
          <ac:chgData name="Rohit Kumar" userId="7f17c6f5f6353037" providerId="LiveId" clId="{DC7E3AAC-2914-4F57-93DE-B561E5A55325}" dt="2020-11-17T07:21:47.489" v="9" actId="478"/>
          <ac:spMkLst>
            <pc:docMk/>
            <pc:sldMk cId="1432802071" sldId="297"/>
            <ac:spMk id="51" creationId="{95CDC1C8-00FB-48B4-81EC-BD06EA77E043}"/>
          </ac:spMkLst>
        </pc:spChg>
        <pc:spChg chg="del mod">
          <ac:chgData name="Rohit Kumar" userId="7f17c6f5f6353037" providerId="LiveId" clId="{DC7E3AAC-2914-4F57-93DE-B561E5A55325}" dt="2020-11-17T07:21:54.614" v="11" actId="478"/>
          <ac:spMkLst>
            <pc:docMk/>
            <pc:sldMk cId="1432802071" sldId="297"/>
            <ac:spMk id="53" creationId="{E549398B-951B-42FF-93F1-0F8EBBCC5AF2}"/>
          </ac:spMkLst>
        </pc:spChg>
        <pc:picChg chg="del">
          <ac:chgData name="Rohit Kumar" userId="7f17c6f5f6353037" providerId="LiveId" clId="{DC7E3AAC-2914-4F57-93DE-B561E5A55325}" dt="2020-11-17T07:21:45.776" v="8" actId="478"/>
          <ac:picMkLst>
            <pc:docMk/>
            <pc:sldMk cId="1432802071" sldId="297"/>
            <ac:picMk id="5" creationId="{1B0C8CB9-D5D2-4450-AF6D-D37A537AF3D5}"/>
          </ac:picMkLst>
        </pc:picChg>
        <pc:picChg chg="add del mod">
          <ac:chgData name="Rohit Kumar" userId="7f17c6f5f6353037" providerId="LiveId" clId="{DC7E3AAC-2914-4F57-93DE-B561E5A55325}" dt="2020-11-17T07:22:42.325" v="13" actId="478"/>
          <ac:picMkLst>
            <pc:docMk/>
            <pc:sldMk cId="1432802071" sldId="297"/>
            <ac:picMk id="6" creationId="{B0089C63-94B2-488C-B716-590B35080CC9}"/>
          </ac:picMkLst>
        </pc:picChg>
        <pc:picChg chg="add del mod">
          <ac:chgData name="Rohit Kumar" userId="7f17c6f5f6353037" providerId="LiveId" clId="{DC7E3AAC-2914-4F57-93DE-B561E5A55325}" dt="2020-11-17T07:24:23.908" v="15" actId="478"/>
          <ac:picMkLst>
            <pc:docMk/>
            <pc:sldMk cId="1432802071" sldId="297"/>
            <ac:picMk id="8" creationId="{F8EF14C2-BEEA-48E1-A965-A97EAC3E5958}"/>
          </ac:picMkLst>
        </pc:picChg>
        <pc:picChg chg="del">
          <ac:chgData name="Rohit Kumar" userId="7f17c6f5f6353037" providerId="LiveId" clId="{DC7E3AAC-2914-4F57-93DE-B561E5A55325}" dt="2020-11-17T07:21:54.614" v="11" actId="478"/>
          <ac:picMkLst>
            <pc:docMk/>
            <pc:sldMk cId="1432802071" sldId="297"/>
            <ac:picMk id="9" creationId="{79ED9E83-42CD-429A-8E6C-4670193632BD}"/>
          </ac:picMkLst>
        </pc:picChg>
        <pc:picChg chg="add del mod">
          <ac:chgData name="Rohit Kumar" userId="7f17c6f5f6353037" providerId="LiveId" clId="{DC7E3AAC-2914-4F57-93DE-B561E5A55325}" dt="2020-11-17T07:26:31.339" v="17" actId="478"/>
          <ac:picMkLst>
            <pc:docMk/>
            <pc:sldMk cId="1432802071" sldId="297"/>
            <ac:picMk id="11" creationId="{46773B21-CA80-4EAD-AEB0-21B9B73110FA}"/>
          </ac:picMkLst>
        </pc:picChg>
        <pc:picChg chg="add mod modCrop">
          <ac:chgData name="Rohit Kumar" userId="7f17c6f5f6353037" providerId="LiveId" clId="{DC7E3AAC-2914-4F57-93DE-B561E5A55325}" dt="2020-11-17T07:27:07.139" v="24" actId="1076"/>
          <ac:picMkLst>
            <pc:docMk/>
            <pc:sldMk cId="1432802071" sldId="297"/>
            <ac:picMk id="12" creationId="{DC11130C-68C3-4720-920D-E33A819CBEC5}"/>
          </ac:picMkLst>
        </pc:picChg>
        <pc:picChg chg="del">
          <ac:chgData name="Rohit Kumar" userId="7f17c6f5f6353037" providerId="LiveId" clId="{DC7E3AAC-2914-4F57-93DE-B561E5A55325}" dt="2020-11-17T07:21:41.236" v="2" actId="478"/>
          <ac:picMkLst>
            <pc:docMk/>
            <pc:sldMk cId="1432802071" sldId="297"/>
            <ac:picMk id="19" creationId="{9C048C47-C157-429C-AAF5-EF24CBA50B8B}"/>
          </ac:picMkLst>
        </pc:picChg>
        <pc:picChg chg="del">
          <ac:chgData name="Rohit Kumar" userId="7f17c6f5f6353037" providerId="LiveId" clId="{DC7E3AAC-2914-4F57-93DE-B561E5A55325}" dt="2020-11-17T07:21:45.151" v="7" actId="478"/>
          <ac:picMkLst>
            <pc:docMk/>
            <pc:sldMk cId="1432802071" sldId="297"/>
            <ac:picMk id="23" creationId="{B6C06A02-B605-45D1-A193-C79847FD5606}"/>
          </ac:picMkLst>
        </pc:picChg>
        <pc:picChg chg="del">
          <ac:chgData name="Rohit Kumar" userId="7f17c6f5f6353037" providerId="LiveId" clId="{DC7E3AAC-2914-4F57-93DE-B561E5A55325}" dt="2020-11-17T07:21:44.554" v="6" actId="478"/>
          <ac:picMkLst>
            <pc:docMk/>
            <pc:sldMk cId="1432802071" sldId="297"/>
            <ac:picMk id="25" creationId="{F86C1696-C606-49D5-BB84-36B9A7012EC6}"/>
          </ac:picMkLst>
        </pc:picChg>
        <pc:picChg chg="del">
          <ac:chgData name="Rohit Kumar" userId="7f17c6f5f6353037" providerId="LiveId" clId="{DC7E3AAC-2914-4F57-93DE-B561E5A55325}" dt="2020-11-17T07:21:43.034" v="4" actId="478"/>
          <ac:picMkLst>
            <pc:docMk/>
            <pc:sldMk cId="1432802071" sldId="297"/>
            <ac:picMk id="27" creationId="{F0C603FC-472F-49C2-AB05-34108DB5D1AA}"/>
          </ac:picMkLst>
        </pc:picChg>
        <pc:picChg chg="del">
          <ac:chgData name="Rohit Kumar" userId="7f17c6f5f6353037" providerId="LiveId" clId="{DC7E3AAC-2914-4F57-93DE-B561E5A55325}" dt="2020-11-17T07:21:43.727" v="5" actId="478"/>
          <ac:picMkLst>
            <pc:docMk/>
            <pc:sldMk cId="1432802071" sldId="297"/>
            <ac:picMk id="29" creationId="{FB10C061-DAFF-4A5F-9EA2-18F9447F3AA2}"/>
          </ac:picMkLst>
        </pc:picChg>
        <pc:cxnChg chg="del">
          <ac:chgData name="Rohit Kumar" userId="7f17c6f5f6353037" providerId="LiveId" clId="{DC7E3AAC-2914-4F57-93DE-B561E5A55325}" dt="2020-11-17T07:21:54.614" v="11" actId="478"/>
          <ac:cxnSpMkLst>
            <pc:docMk/>
            <pc:sldMk cId="1432802071" sldId="297"/>
            <ac:cxnSpMk id="21" creationId="{7DC74ED3-2E18-4F30-843F-139FA2A0AB72}"/>
          </ac:cxnSpMkLst>
        </pc:cxnChg>
        <pc:cxnChg chg="del mod">
          <ac:chgData name="Rohit Kumar" userId="7f17c6f5f6353037" providerId="LiveId" clId="{DC7E3AAC-2914-4F57-93DE-B561E5A55325}" dt="2020-11-17T07:21:54.614" v="11" actId="478"/>
          <ac:cxnSpMkLst>
            <pc:docMk/>
            <pc:sldMk cId="1432802071" sldId="297"/>
            <ac:cxnSpMk id="31" creationId="{C64BED1C-19B2-4CAC-8494-3C90307F95BF}"/>
          </ac:cxnSpMkLst>
        </pc:cxnChg>
        <pc:cxnChg chg="del mod">
          <ac:chgData name="Rohit Kumar" userId="7f17c6f5f6353037" providerId="LiveId" clId="{DC7E3AAC-2914-4F57-93DE-B561E5A55325}" dt="2020-11-17T07:21:54.614" v="11" actId="478"/>
          <ac:cxnSpMkLst>
            <pc:docMk/>
            <pc:sldMk cId="1432802071" sldId="297"/>
            <ac:cxnSpMk id="33" creationId="{FCADA3F5-E230-412F-8D35-9D8B26585923}"/>
          </ac:cxnSpMkLst>
        </pc:cxnChg>
        <pc:cxnChg chg="del mod">
          <ac:chgData name="Rohit Kumar" userId="7f17c6f5f6353037" providerId="LiveId" clId="{DC7E3AAC-2914-4F57-93DE-B561E5A55325}" dt="2020-11-17T07:21:54.614" v="11" actId="478"/>
          <ac:cxnSpMkLst>
            <pc:docMk/>
            <pc:sldMk cId="1432802071" sldId="297"/>
            <ac:cxnSpMk id="35" creationId="{76A8DCF0-1787-47B5-97D2-1369F3CEE45E}"/>
          </ac:cxnSpMkLst>
        </pc:cxnChg>
        <pc:cxnChg chg="del">
          <ac:chgData name="Rohit Kumar" userId="7f17c6f5f6353037" providerId="LiveId" clId="{DC7E3AAC-2914-4F57-93DE-B561E5A55325}" dt="2020-11-17T07:21:54.614" v="11" actId="478"/>
          <ac:cxnSpMkLst>
            <pc:docMk/>
            <pc:sldMk cId="1432802071" sldId="297"/>
            <ac:cxnSpMk id="37" creationId="{B3A44D06-CD3D-4B6B-8CDF-E6C3D22CC06B}"/>
          </ac:cxnSpMkLst>
        </pc:cxnChg>
      </pc:sldChg>
    </pc:docChg>
  </pc:docChgLst>
  <pc:docChgLst>
    <pc:chgData name="Rohit Kumar" userId="7f17c6f5f6353037" providerId="LiveId" clId="{A98D022F-73BC-4451-B4D0-A4C9514AE178}"/>
    <pc:docChg chg="undo redo custSel mod addSld delSld modSld sldOrd modSection">
      <pc:chgData name="Rohit Kumar" userId="7f17c6f5f6353037" providerId="LiveId" clId="{A98D022F-73BC-4451-B4D0-A4C9514AE178}" dt="2020-11-02T15:25:07.185" v="1774" actId="20577"/>
      <pc:docMkLst>
        <pc:docMk/>
      </pc:docMkLst>
      <pc:sldChg chg="modSp">
        <pc:chgData name="Rohit Kumar" userId="7f17c6f5f6353037" providerId="LiveId" clId="{A98D022F-73BC-4451-B4D0-A4C9514AE178}" dt="2020-11-01T15:29:30.034" v="1254" actId="20577"/>
        <pc:sldMkLst>
          <pc:docMk/>
          <pc:sldMk cId="3980699782" sldId="256"/>
        </pc:sldMkLst>
        <pc:spChg chg="mod">
          <ac:chgData name="Rohit Kumar" userId="7f17c6f5f6353037" providerId="LiveId" clId="{A98D022F-73BC-4451-B4D0-A4C9514AE178}" dt="2020-11-01T15:29:30.034" v="1254" actId="20577"/>
          <ac:spMkLst>
            <pc:docMk/>
            <pc:sldMk cId="3980699782" sldId="256"/>
            <ac:spMk id="3" creationId="{5C9205DF-8F5E-49F7-B00E-6F58293F5130}"/>
          </ac:spMkLst>
        </pc:spChg>
        <pc:picChg chg="mod">
          <ac:chgData name="Rohit Kumar" userId="7f17c6f5f6353037" providerId="LiveId" clId="{A98D022F-73BC-4451-B4D0-A4C9514AE178}" dt="2020-11-01T13:38:08.505" v="54" actId="1076"/>
          <ac:picMkLst>
            <pc:docMk/>
            <pc:sldMk cId="3980699782" sldId="256"/>
            <ac:picMk id="8" creationId="{EC638BFB-C54F-4207-8B75-7C9EC083C311}"/>
          </ac:picMkLst>
        </pc:picChg>
      </pc:sldChg>
      <pc:sldChg chg="modSp">
        <pc:chgData name="Rohit Kumar" userId="7f17c6f5f6353037" providerId="LiveId" clId="{A98D022F-73BC-4451-B4D0-A4C9514AE178}" dt="2020-11-02T15:25:07.185" v="1774" actId="20577"/>
        <pc:sldMkLst>
          <pc:docMk/>
          <pc:sldMk cId="972005540" sldId="259"/>
        </pc:sldMkLst>
        <pc:spChg chg="mod">
          <ac:chgData name="Rohit Kumar" userId="7f17c6f5f6353037" providerId="LiveId" clId="{A98D022F-73BC-4451-B4D0-A4C9514AE178}" dt="2020-11-02T15:25:07.185" v="1774" actId="20577"/>
          <ac:spMkLst>
            <pc:docMk/>
            <pc:sldMk cId="972005540" sldId="259"/>
            <ac:spMk id="7" creationId="{2482DBEC-EE72-4155-ACC5-87E80C5606A9}"/>
          </ac:spMkLst>
        </pc:spChg>
      </pc:sldChg>
      <pc:sldChg chg="addSp delSp modSp">
        <pc:chgData name="Rohit Kumar" userId="7f17c6f5f6353037" providerId="LiveId" clId="{A98D022F-73BC-4451-B4D0-A4C9514AE178}" dt="2020-11-01T15:15:05.075" v="934" actId="20577"/>
        <pc:sldMkLst>
          <pc:docMk/>
          <pc:sldMk cId="4292661376" sldId="268"/>
        </pc:sldMkLst>
        <pc:spChg chg="mod">
          <ac:chgData name="Rohit Kumar" userId="7f17c6f5f6353037" providerId="LiveId" clId="{A98D022F-73BC-4451-B4D0-A4C9514AE178}" dt="2020-11-01T15:03:59.347" v="758" actId="207"/>
          <ac:spMkLst>
            <pc:docMk/>
            <pc:sldMk cId="4292661376" sldId="268"/>
            <ac:spMk id="4" creationId="{291CA16A-993E-43BA-BDDC-9E427CF951B2}"/>
          </ac:spMkLst>
        </pc:spChg>
        <pc:spChg chg="del">
          <ac:chgData name="Rohit Kumar" userId="7f17c6f5f6353037" providerId="LiveId" clId="{A98D022F-73BC-4451-B4D0-A4C9514AE178}" dt="2020-11-01T15:00:05.849" v="550" actId="478"/>
          <ac:spMkLst>
            <pc:docMk/>
            <pc:sldMk cId="4292661376" sldId="268"/>
            <ac:spMk id="5" creationId="{F063A021-7C19-4C85-B48B-EFEA732C1906}"/>
          </ac:spMkLst>
        </pc:spChg>
        <pc:spChg chg="del topLvl">
          <ac:chgData name="Rohit Kumar" userId="7f17c6f5f6353037" providerId="LiveId" clId="{A98D022F-73BC-4451-B4D0-A4C9514AE178}" dt="2020-11-01T14:58:55.890" v="545" actId="478"/>
          <ac:spMkLst>
            <pc:docMk/>
            <pc:sldMk cId="4292661376" sldId="268"/>
            <ac:spMk id="7" creationId="{4835BE9C-E4C1-41B7-ACD8-7ABEC8DF5F24}"/>
          </ac:spMkLst>
        </pc:spChg>
        <pc:spChg chg="del mod topLvl">
          <ac:chgData name="Rohit Kumar" userId="7f17c6f5f6353037" providerId="LiveId" clId="{A98D022F-73BC-4451-B4D0-A4C9514AE178}" dt="2020-11-01T14:58:54.340" v="544" actId="478"/>
          <ac:spMkLst>
            <pc:docMk/>
            <pc:sldMk cId="4292661376" sldId="268"/>
            <ac:spMk id="9" creationId="{64052DBB-CC72-4F59-92CE-00AB25EFF3F6}"/>
          </ac:spMkLst>
        </pc:spChg>
        <pc:spChg chg="add del mod">
          <ac:chgData name="Rohit Kumar" userId="7f17c6f5f6353037" providerId="LiveId" clId="{A98D022F-73BC-4451-B4D0-A4C9514AE178}" dt="2020-11-01T15:00:07.866" v="551" actId="478"/>
          <ac:spMkLst>
            <pc:docMk/>
            <pc:sldMk cId="4292661376" sldId="268"/>
            <ac:spMk id="12" creationId="{96CA6593-FCEA-4007-A7A1-1F50F9E7A365}"/>
          </ac:spMkLst>
        </pc:spChg>
        <pc:spChg chg="add mod">
          <ac:chgData name="Rohit Kumar" userId="7f17c6f5f6353037" providerId="LiveId" clId="{A98D022F-73BC-4451-B4D0-A4C9514AE178}" dt="2020-11-01T15:15:05.075" v="934" actId="20577"/>
          <ac:spMkLst>
            <pc:docMk/>
            <pc:sldMk cId="4292661376" sldId="268"/>
            <ac:spMk id="14" creationId="{9420544D-7033-40B6-99A7-978490CB677B}"/>
          </ac:spMkLst>
        </pc:spChg>
        <pc:grpChg chg="del">
          <ac:chgData name="Rohit Kumar" userId="7f17c6f5f6353037" providerId="LiveId" clId="{A98D022F-73BC-4451-B4D0-A4C9514AE178}" dt="2020-11-01T14:58:54.340" v="544" actId="478"/>
          <ac:grpSpMkLst>
            <pc:docMk/>
            <pc:sldMk cId="4292661376" sldId="268"/>
            <ac:grpSpMk id="6" creationId="{91C1EA1C-1F3E-4109-905A-96F1DC0515BC}"/>
          </ac:grpSpMkLst>
        </pc:grpChg>
        <pc:picChg chg="add mod">
          <ac:chgData name="Rohit Kumar" userId="7f17c6f5f6353037" providerId="LiveId" clId="{A98D022F-73BC-4451-B4D0-A4C9514AE178}" dt="2020-11-01T14:59:30.631" v="549" actId="1076"/>
          <ac:picMkLst>
            <pc:docMk/>
            <pc:sldMk cId="4292661376" sldId="268"/>
            <ac:picMk id="3" creationId="{B230003B-A0D7-4C87-968C-6A4FD0C404C9}"/>
          </ac:picMkLst>
        </pc:picChg>
        <pc:picChg chg="mod">
          <ac:chgData name="Rohit Kumar" userId="7f17c6f5f6353037" providerId="LiveId" clId="{A98D022F-73BC-4451-B4D0-A4C9514AE178}" dt="2020-11-01T15:02:34.710" v="660" actId="1076"/>
          <ac:picMkLst>
            <pc:docMk/>
            <pc:sldMk cId="4292661376" sldId="268"/>
            <ac:picMk id="8" creationId="{2D599535-C841-457B-BE92-EECA801ED768}"/>
          </ac:picMkLst>
        </pc:picChg>
        <pc:picChg chg="add mod">
          <ac:chgData name="Rohit Kumar" userId="7f17c6f5f6353037" providerId="LiveId" clId="{A98D022F-73BC-4451-B4D0-A4C9514AE178}" dt="2020-11-01T15:03:18.431" v="724" actId="1076"/>
          <ac:picMkLst>
            <pc:docMk/>
            <pc:sldMk cId="4292661376" sldId="268"/>
            <ac:picMk id="13" creationId="{EBE9B037-1779-4B2A-902D-1DDA31239C11}"/>
          </ac:picMkLst>
        </pc:picChg>
      </pc:sldChg>
      <pc:sldChg chg="addSp delSp modSp ord">
        <pc:chgData name="Rohit Kumar" userId="7f17c6f5f6353037" providerId="LiveId" clId="{A98D022F-73BC-4451-B4D0-A4C9514AE178}" dt="2020-11-02T10:48:22.340" v="1271" actId="1076"/>
        <pc:sldMkLst>
          <pc:docMk/>
          <pc:sldMk cId="3891516162" sldId="269"/>
        </pc:sldMkLst>
        <pc:spChg chg="add del mod">
          <ac:chgData name="Rohit Kumar" userId="7f17c6f5f6353037" providerId="LiveId" clId="{A98D022F-73BC-4451-B4D0-A4C9514AE178}" dt="2020-11-01T14:02:38.184" v="71" actId="478"/>
          <ac:spMkLst>
            <pc:docMk/>
            <pc:sldMk cId="3891516162" sldId="269"/>
            <ac:spMk id="3" creationId="{2FF623E0-64F9-48CA-BC89-C08B5AC8DC32}"/>
          </ac:spMkLst>
        </pc:spChg>
        <pc:spChg chg="add del mod">
          <ac:chgData name="Rohit Kumar" userId="7f17c6f5f6353037" providerId="LiveId" clId="{A98D022F-73BC-4451-B4D0-A4C9514AE178}" dt="2020-11-01T14:02:44.283" v="75" actId="478"/>
          <ac:spMkLst>
            <pc:docMk/>
            <pc:sldMk cId="3891516162" sldId="269"/>
            <ac:spMk id="5" creationId="{18ED1420-5242-47A9-8884-0F0445EBAE56}"/>
          </ac:spMkLst>
        </pc:spChg>
        <pc:spChg chg="add del mod">
          <ac:chgData name="Rohit Kumar" userId="7f17c6f5f6353037" providerId="LiveId" clId="{A98D022F-73BC-4451-B4D0-A4C9514AE178}" dt="2020-11-01T14:03:06.066" v="103" actId="478"/>
          <ac:spMkLst>
            <pc:docMk/>
            <pc:sldMk cId="3891516162" sldId="269"/>
            <ac:spMk id="7" creationId="{99856B98-C4DD-4E15-A6D5-4986B94EEAD8}"/>
          </ac:spMkLst>
        </pc:spChg>
        <pc:spChg chg="add del mod">
          <ac:chgData name="Rohit Kumar" userId="7f17c6f5f6353037" providerId="LiveId" clId="{A98D022F-73BC-4451-B4D0-A4C9514AE178}" dt="2020-11-01T14:03:10.933" v="108" actId="478"/>
          <ac:spMkLst>
            <pc:docMk/>
            <pc:sldMk cId="3891516162" sldId="269"/>
            <ac:spMk id="9" creationId="{2229EAFD-CFC6-4F7A-8BEC-40E127F7251D}"/>
          </ac:spMkLst>
        </pc:spChg>
        <pc:spChg chg="add mod">
          <ac:chgData name="Rohit Kumar" userId="7f17c6f5f6353037" providerId="LiveId" clId="{A98D022F-73BC-4451-B4D0-A4C9514AE178}" dt="2020-11-01T15:27:35.672" v="1248" actId="20577"/>
          <ac:spMkLst>
            <pc:docMk/>
            <pc:sldMk cId="3891516162" sldId="269"/>
            <ac:spMk id="10" creationId="{AF0B0CB3-01F4-4A7D-86D9-A62D9D62B61E}"/>
          </ac:spMkLst>
        </pc:spChg>
        <pc:spChg chg="add del mod">
          <ac:chgData name="Rohit Kumar" userId="7f17c6f5f6353037" providerId="LiveId" clId="{A98D022F-73BC-4451-B4D0-A4C9514AE178}" dt="2020-11-01T14:03:14.979" v="112" actId="478"/>
          <ac:spMkLst>
            <pc:docMk/>
            <pc:sldMk cId="3891516162" sldId="269"/>
            <ac:spMk id="12" creationId="{02161E4A-5C4A-482D-A3C1-7EC6DE5C6ADE}"/>
          </ac:spMkLst>
        </pc:spChg>
        <pc:spChg chg="del mod">
          <ac:chgData name="Rohit Kumar" userId="7f17c6f5f6353037" providerId="LiveId" clId="{A98D022F-73BC-4451-B4D0-A4C9514AE178}" dt="2020-11-01T14:02:34.736" v="68" actId="478"/>
          <ac:spMkLst>
            <pc:docMk/>
            <pc:sldMk cId="3891516162" sldId="269"/>
            <ac:spMk id="14" creationId="{E3E5EE03-FBF6-46F5-8085-716AC6CE1C8C}"/>
          </ac:spMkLst>
        </pc:spChg>
        <pc:spChg chg="del mod">
          <ac:chgData name="Rohit Kumar" userId="7f17c6f5f6353037" providerId="LiveId" clId="{A98D022F-73BC-4451-B4D0-A4C9514AE178}" dt="2020-11-01T14:03:17.735" v="115" actId="478"/>
          <ac:spMkLst>
            <pc:docMk/>
            <pc:sldMk cId="3891516162" sldId="269"/>
            <ac:spMk id="15" creationId="{24E18385-8BEA-4522-ABAA-5AB38F0D4FC2}"/>
          </ac:spMkLst>
        </pc:spChg>
        <pc:spChg chg="del mod">
          <ac:chgData name="Rohit Kumar" userId="7f17c6f5f6353037" providerId="LiveId" clId="{A98D022F-73BC-4451-B4D0-A4C9514AE178}" dt="2020-11-01T14:03:04.063" v="101" actId="478"/>
          <ac:spMkLst>
            <pc:docMk/>
            <pc:sldMk cId="3891516162" sldId="269"/>
            <ac:spMk id="16" creationId="{1DCFA8A2-3FB8-48CA-933D-0800A9D2A2A2}"/>
          </ac:spMkLst>
        </pc:spChg>
        <pc:spChg chg="del mod">
          <ac:chgData name="Rohit Kumar" userId="7f17c6f5f6353037" providerId="LiveId" clId="{A98D022F-73BC-4451-B4D0-A4C9514AE178}" dt="2020-11-01T14:03:08.460" v="106" actId="478"/>
          <ac:spMkLst>
            <pc:docMk/>
            <pc:sldMk cId="3891516162" sldId="269"/>
            <ac:spMk id="17" creationId="{640A3223-3DA3-4CF2-82B6-1447667547BD}"/>
          </ac:spMkLst>
        </pc:spChg>
        <pc:spChg chg="del mod">
          <ac:chgData name="Rohit Kumar" userId="7f17c6f5f6353037" providerId="LiveId" clId="{A98D022F-73BC-4451-B4D0-A4C9514AE178}" dt="2020-11-01T14:03:13.057" v="110" actId="478"/>
          <ac:spMkLst>
            <pc:docMk/>
            <pc:sldMk cId="3891516162" sldId="269"/>
            <ac:spMk id="18" creationId="{C955AFB3-173C-4848-B3E9-1375591B297E}"/>
          </ac:spMkLst>
        </pc:spChg>
        <pc:spChg chg="del mod">
          <ac:chgData name="Rohit Kumar" userId="7f17c6f5f6353037" providerId="LiveId" clId="{A98D022F-73BC-4451-B4D0-A4C9514AE178}" dt="2020-11-01T14:02:40.784" v="73" actId="478"/>
          <ac:spMkLst>
            <pc:docMk/>
            <pc:sldMk cId="3891516162" sldId="269"/>
            <ac:spMk id="19" creationId="{DFE11F38-F66B-4F95-8224-6CCA69D57617}"/>
          </ac:spMkLst>
        </pc:spChg>
        <pc:spChg chg="add del mod">
          <ac:chgData name="Rohit Kumar" userId="7f17c6f5f6353037" providerId="LiveId" clId="{A98D022F-73BC-4451-B4D0-A4C9514AE178}" dt="2020-11-01T14:13:34.171" v="121" actId="478"/>
          <ac:spMkLst>
            <pc:docMk/>
            <pc:sldMk cId="3891516162" sldId="269"/>
            <ac:spMk id="22" creationId="{34D56014-FDB8-4418-A9C1-F25FADEE2816}"/>
          </ac:spMkLst>
        </pc:spChg>
        <pc:spChg chg="add del">
          <ac:chgData name="Rohit Kumar" userId="7f17c6f5f6353037" providerId="LiveId" clId="{A98D022F-73BC-4451-B4D0-A4C9514AE178}" dt="2020-11-01T14:14:44.464" v="124"/>
          <ac:spMkLst>
            <pc:docMk/>
            <pc:sldMk cId="3891516162" sldId="269"/>
            <ac:spMk id="23" creationId="{3A1CC4DB-041D-4658-B3AF-46B4D320E62F}"/>
          </ac:spMkLst>
        </pc:spChg>
        <pc:spChg chg="add mod">
          <ac:chgData name="Rohit Kumar" userId="7f17c6f5f6353037" providerId="LiveId" clId="{A98D022F-73BC-4451-B4D0-A4C9514AE178}" dt="2020-11-02T10:48:11.141" v="1269" actId="20577"/>
          <ac:spMkLst>
            <pc:docMk/>
            <pc:sldMk cId="3891516162" sldId="269"/>
            <ac:spMk id="24" creationId="{7E2AAD5A-5FE7-4309-A509-21445BEC880B}"/>
          </ac:spMkLst>
        </pc:spChg>
        <pc:spChg chg="add del mod">
          <ac:chgData name="Rohit Kumar" userId="7f17c6f5f6353037" providerId="LiveId" clId="{A98D022F-73BC-4451-B4D0-A4C9514AE178}" dt="2020-11-01T14:41:29.958" v="339" actId="478"/>
          <ac:spMkLst>
            <pc:docMk/>
            <pc:sldMk cId="3891516162" sldId="269"/>
            <ac:spMk id="27" creationId="{CA8B0EEB-916A-4631-9BAF-F3613DAEDD68}"/>
          </ac:spMkLst>
        </pc:spChg>
        <pc:spChg chg="add del">
          <ac:chgData name="Rohit Kumar" userId="7f17c6f5f6353037" providerId="LiveId" clId="{A98D022F-73BC-4451-B4D0-A4C9514AE178}" dt="2020-11-01T14:57:38.061" v="530"/>
          <ac:spMkLst>
            <pc:docMk/>
            <pc:sldMk cId="3891516162" sldId="269"/>
            <ac:spMk id="29" creationId="{FEC7ACAE-E4AF-4AA9-9973-9DFEC05F16AC}"/>
          </ac:spMkLst>
        </pc:spChg>
        <pc:picChg chg="add mod ord">
          <ac:chgData name="Rohit Kumar" userId="7f17c6f5f6353037" providerId="LiveId" clId="{A98D022F-73BC-4451-B4D0-A4C9514AE178}" dt="2020-11-02T10:48:17.555" v="1270" actId="1076"/>
          <ac:picMkLst>
            <pc:docMk/>
            <pc:sldMk cId="3891516162" sldId="269"/>
            <ac:picMk id="26" creationId="{44950ED3-1142-4261-A877-F9C258BDBFFE}"/>
          </ac:picMkLst>
        </pc:picChg>
        <pc:picChg chg="add mod">
          <ac:chgData name="Rohit Kumar" userId="7f17c6f5f6353037" providerId="LiveId" clId="{A98D022F-73BC-4451-B4D0-A4C9514AE178}" dt="2020-11-02T10:48:22.340" v="1271" actId="1076"/>
          <ac:picMkLst>
            <pc:docMk/>
            <pc:sldMk cId="3891516162" sldId="269"/>
            <ac:picMk id="28" creationId="{52B19D35-4271-4631-84CA-3C51F4C05B7F}"/>
          </ac:picMkLst>
        </pc:picChg>
        <pc:picChg chg="add mod">
          <ac:chgData name="Rohit Kumar" userId="7f17c6f5f6353037" providerId="LiveId" clId="{A98D022F-73BC-4451-B4D0-A4C9514AE178}" dt="2020-11-01T14:58:21.214" v="542" actId="1037"/>
          <ac:picMkLst>
            <pc:docMk/>
            <pc:sldMk cId="3891516162" sldId="269"/>
            <ac:picMk id="30" creationId="{5788673A-63BE-43D6-80DC-8196A23C0358}"/>
          </ac:picMkLst>
        </pc:picChg>
        <pc:picChg chg="add del mod">
          <ac:chgData name="Rohit Kumar" userId="7f17c6f5f6353037" providerId="LiveId" clId="{A98D022F-73BC-4451-B4D0-A4C9514AE178}" dt="2020-11-01T15:18:12.270" v="944" actId="478"/>
          <ac:picMkLst>
            <pc:docMk/>
            <pc:sldMk cId="3891516162" sldId="269"/>
            <ac:picMk id="32" creationId="{B8F30EA2-D6A9-4E8C-87B1-1F9C8EC37729}"/>
          </ac:picMkLst>
        </pc:picChg>
        <pc:picChg chg="add mod">
          <ac:chgData name="Rohit Kumar" userId="7f17c6f5f6353037" providerId="LiveId" clId="{A98D022F-73BC-4451-B4D0-A4C9514AE178}" dt="2020-11-01T15:18:19.967" v="949" actId="1076"/>
          <ac:picMkLst>
            <pc:docMk/>
            <pc:sldMk cId="3891516162" sldId="269"/>
            <ac:picMk id="34" creationId="{AB7574DC-130B-435E-ADC0-101284733964}"/>
          </ac:picMkLst>
        </pc:picChg>
      </pc:sldChg>
      <pc:sldChg chg="modSp">
        <pc:chgData name="Rohit Kumar" userId="7f17c6f5f6353037" providerId="LiveId" clId="{A98D022F-73BC-4451-B4D0-A4C9514AE178}" dt="2020-11-02T12:22:30.878" v="1762" actId="20577"/>
        <pc:sldMkLst>
          <pc:docMk/>
          <pc:sldMk cId="3953500455" sldId="271"/>
        </pc:sldMkLst>
        <pc:spChg chg="mod">
          <ac:chgData name="Rohit Kumar" userId="7f17c6f5f6353037" providerId="LiveId" clId="{A98D022F-73BC-4451-B4D0-A4C9514AE178}" dt="2020-11-02T12:22:30.878" v="1762" actId="20577"/>
          <ac:spMkLst>
            <pc:docMk/>
            <pc:sldMk cId="3953500455" sldId="271"/>
            <ac:spMk id="2" creationId="{F8139155-1F5E-4F48-B50E-F00D8FC535D9}"/>
          </ac:spMkLst>
        </pc:spChg>
      </pc:sldChg>
      <pc:sldChg chg="addSp delSp modSp mod ord modClrScheme chgLayout">
        <pc:chgData name="Rohit Kumar" userId="7f17c6f5f6353037" providerId="LiveId" clId="{A98D022F-73BC-4451-B4D0-A4C9514AE178}" dt="2020-11-02T11:26:21.257" v="1743"/>
        <pc:sldMkLst>
          <pc:docMk/>
          <pc:sldMk cId="2113840733" sldId="274"/>
        </pc:sldMkLst>
        <pc:spChg chg="mod ord">
          <ac:chgData name="Rohit Kumar" userId="7f17c6f5f6353037" providerId="LiveId" clId="{A98D022F-73BC-4451-B4D0-A4C9514AE178}" dt="2020-11-02T11:01:32.904" v="1676" actId="14100"/>
          <ac:spMkLst>
            <pc:docMk/>
            <pc:sldMk cId="2113840733" sldId="274"/>
            <ac:spMk id="2" creationId="{C42E5D49-E249-409D-B751-A559433D91A4}"/>
          </ac:spMkLst>
        </pc:spChg>
        <pc:spChg chg="mod">
          <ac:chgData name="Rohit Kumar" userId="7f17c6f5f6353037" providerId="LiveId" clId="{A98D022F-73BC-4451-B4D0-A4C9514AE178}" dt="2020-11-02T10:59:33.685" v="1567" actId="26606"/>
          <ac:spMkLst>
            <pc:docMk/>
            <pc:sldMk cId="2113840733" sldId="274"/>
            <ac:spMk id="3" creationId="{50ADED37-21C3-4250-BD9E-659F018A7978}"/>
          </ac:spMkLst>
        </pc:spChg>
        <pc:spChg chg="mod">
          <ac:chgData name="Rohit Kumar" userId="7f17c6f5f6353037" providerId="LiveId" clId="{A98D022F-73BC-4451-B4D0-A4C9514AE178}" dt="2020-11-02T10:59:33.685" v="1567" actId="26606"/>
          <ac:spMkLst>
            <pc:docMk/>
            <pc:sldMk cId="2113840733" sldId="274"/>
            <ac:spMk id="4" creationId="{FD6DFB08-8A98-4B84-945E-34868D1EC0C6}"/>
          </ac:spMkLst>
        </pc:spChg>
        <pc:spChg chg="mod ord">
          <ac:chgData name="Rohit Kumar" userId="7f17c6f5f6353037" providerId="LiveId" clId="{A98D022F-73BC-4451-B4D0-A4C9514AE178}" dt="2020-11-02T11:00:49.292" v="1662" actId="14100"/>
          <ac:spMkLst>
            <pc:docMk/>
            <pc:sldMk cId="2113840733" sldId="274"/>
            <ac:spMk id="5" creationId="{E8546E56-D449-4019-86AD-4F0D3A1474E8}"/>
          </ac:spMkLst>
        </pc:spChg>
        <pc:spChg chg="add del mod">
          <ac:chgData name="Rohit Kumar" userId="7f17c6f5f6353037" providerId="LiveId" clId="{A98D022F-73BC-4451-B4D0-A4C9514AE178}" dt="2020-11-02T10:52:46.050" v="1283" actId="478"/>
          <ac:spMkLst>
            <pc:docMk/>
            <pc:sldMk cId="2113840733" sldId="274"/>
            <ac:spMk id="8" creationId="{472387DA-48E0-4362-9A68-FEAA60F825D1}"/>
          </ac:spMkLst>
        </pc:spChg>
        <pc:graphicFrameChg chg="del mod modGraphic">
          <ac:chgData name="Rohit Kumar" userId="7f17c6f5f6353037" providerId="LiveId" clId="{A98D022F-73BC-4451-B4D0-A4C9514AE178}" dt="2020-11-02T10:52:40.981" v="1281" actId="478"/>
          <ac:graphicFrameMkLst>
            <pc:docMk/>
            <pc:sldMk cId="2113840733" sldId="274"/>
            <ac:graphicFrameMk id="7" creationId="{59C411DD-E4B1-441B-AB81-A9445E90878D}"/>
          </ac:graphicFrameMkLst>
        </pc:graphicFrameChg>
        <pc:picChg chg="add del mod">
          <ac:chgData name="Rohit Kumar" userId="7f17c6f5f6353037" providerId="LiveId" clId="{A98D022F-73BC-4451-B4D0-A4C9514AE178}" dt="2020-11-02T10:58:30.730" v="1564" actId="478"/>
          <ac:picMkLst>
            <pc:docMk/>
            <pc:sldMk cId="2113840733" sldId="274"/>
            <ac:picMk id="10" creationId="{6E7BEF9D-49BD-4D35-BEEC-365E6936E001}"/>
          </ac:picMkLst>
        </pc:picChg>
        <pc:picChg chg="add mod">
          <ac:chgData name="Rohit Kumar" userId="7f17c6f5f6353037" providerId="LiveId" clId="{A98D022F-73BC-4451-B4D0-A4C9514AE178}" dt="2020-11-02T11:01:08.680" v="1669" actId="14100"/>
          <ac:picMkLst>
            <pc:docMk/>
            <pc:sldMk cId="2113840733" sldId="274"/>
            <ac:picMk id="11" creationId="{8EB5EBD5-3EE7-4DE2-9CFA-B5256BB6D4F2}"/>
          </ac:picMkLst>
        </pc:picChg>
        <pc:picChg chg="add mod">
          <ac:chgData name="Rohit Kumar" userId="7f17c6f5f6353037" providerId="LiveId" clId="{A98D022F-73BC-4451-B4D0-A4C9514AE178}" dt="2020-11-02T11:01:28.123" v="1675" actId="1076"/>
          <ac:picMkLst>
            <pc:docMk/>
            <pc:sldMk cId="2113840733" sldId="274"/>
            <ac:picMk id="13" creationId="{F264D12E-C398-4305-8835-3A2E6919C28A}"/>
          </ac:picMkLst>
        </pc:picChg>
        <pc:picChg chg="add mod">
          <ac:chgData name="Rohit Kumar" userId="7f17c6f5f6353037" providerId="LiveId" clId="{A98D022F-73BC-4451-B4D0-A4C9514AE178}" dt="2020-11-02T11:06:38.353" v="1741" actId="1076"/>
          <ac:picMkLst>
            <pc:docMk/>
            <pc:sldMk cId="2113840733" sldId="274"/>
            <ac:picMk id="15" creationId="{86E2FBA1-FD7B-4C48-B0C9-5107FC29B612}"/>
          </ac:picMkLst>
        </pc:picChg>
      </pc:sldChg>
      <pc:sldChg chg="modSp">
        <pc:chgData name="Rohit Kumar" userId="7f17c6f5f6353037" providerId="LiveId" clId="{A98D022F-73BC-4451-B4D0-A4C9514AE178}" dt="2020-11-01T15:27:00.356" v="1233" actId="20577"/>
        <pc:sldMkLst>
          <pc:docMk/>
          <pc:sldMk cId="3176224276" sldId="282"/>
        </pc:sldMkLst>
        <pc:spChg chg="mod">
          <ac:chgData name="Rohit Kumar" userId="7f17c6f5f6353037" providerId="LiveId" clId="{A98D022F-73BC-4451-B4D0-A4C9514AE178}" dt="2020-11-01T15:27:00.356" v="1233" actId="20577"/>
          <ac:spMkLst>
            <pc:docMk/>
            <pc:sldMk cId="3176224276" sldId="282"/>
            <ac:spMk id="4" creationId="{1ABE11BF-33A5-4653-A144-CCCBACF58C30}"/>
          </ac:spMkLst>
        </pc:spChg>
      </pc:sldChg>
      <pc:sldChg chg="modSp">
        <pc:chgData name="Rohit Kumar" userId="7f17c6f5f6353037" providerId="LiveId" clId="{A98D022F-73BC-4451-B4D0-A4C9514AE178}" dt="2020-11-02T15:23:59.549" v="1773" actId="20577"/>
        <pc:sldMkLst>
          <pc:docMk/>
          <pc:sldMk cId="1270834671" sldId="283"/>
        </pc:sldMkLst>
        <pc:spChg chg="mod">
          <ac:chgData name="Rohit Kumar" userId="7f17c6f5f6353037" providerId="LiveId" clId="{A98D022F-73BC-4451-B4D0-A4C9514AE178}" dt="2020-11-02T15:23:59.549" v="1773" actId="20577"/>
          <ac:spMkLst>
            <pc:docMk/>
            <pc:sldMk cId="1270834671" sldId="283"/>
            <ac:spMk id="7" creationId="{2482DBEC-EE72-4155-ACC5-87E80C5606A9}"/>
          </ac:spMkLst>
        </pc:spChg>
        <pc:picChg chg="mod">
          <ac:chgData name="Rohit Kumar" userId="7f17c6f5f6353037" providerId="LiveId" clId="{A98D022F-73BC-4451-B4D0-A4C9514AE178}" dt="2020-11-01T13:30:51.936" v="53" actId="1038"/>
          <ac:picMkLst>
            <pc:docMk/>
            <pc:sldMk cId="1270834671" sldId="283"/>
            <ac:picMk id="13" creationId="{066FE296-3466-420F-AD6C-D3A37B973B7D}"/>
          </ac:picMkLst>
        </pc:picChg>
      </pc:sldChg>
      <pc:sldChg chg="modSp">
        <pc:chgData name="Rohit Kumar" userId="7f17c6f5f6353037" providerId="LiveId" clId="{A98D022F-73BC-4451-B4D0-A4C9514AE178}" dt="2020-11-01T12:59:24.943" v="34" actId="12"/>
        <pc:sldMkLst>
          <pc:docMk/>
          <pc:sldMk cId="1591492003" sldId="284"/>
        </pc:sldMkLst>
        <pc:spChg chg="mod">
          <ac:chgData name="Rohit Kumar" userId="7f17c6f5f6353037" providerId="LiveId" clId="{A98D022F-73BC-4451-B4D0-A4C9514AE178}" dt="2020-11-01T12:59:24.943" v="34" actId="12"/>
          <ac:spMkLst>
            <pc:docMk/>
            <pc:sldMk cId="1591492003" sldId="284"/>
            <ac:spMk id="7" creationId="{2482DBEC-EE72-4155-ACC5-87E80C5606A9}"/>
          </ac:spMkLst>
        </pc:spChg>
      </pc:sldChg>
      <pc:sldChg chg="ord">
        <pc:chgData name="Rohit Kumar" userId="7f17c6f5f6353037" providerId="LiveId" clId="{A98D022F-73BC-4451-B4D0-A4C9514AE178}" dt="2020-11-01T13:39:41.141" v="58"/>
        <pc:sldMkLst>
          <pc:docMk/>
          <pc:sldMk cId="132390850" sldId="286"/>
        </pc:sldMkLst>
      </pc:sldChg>
      <pc:sldChg chg="modSp">
        <pc:chgData name="Rohit Kumar" userId="7f17c6f5f6353037" providerId="LiveId" clId="{A98D022F-73BC-4451-B4D0-A4C9514AE178}" dt="2020-11-01T15:26:55.996" v="1231" actId="20577"/>
        <pc:sldMkLst>
          <pc:docMk/>
          <pc:sldMk cId="4068564932" sldId="287"/>
        </pc:sldMkLst>
        <pc:spChg chg="mod">
          <ac:chgData name="Rohit Kumar" userId="7f17c6f5f6353037" providerId="LiveId" clId="{A98D022F-73BC-4451-B4D0-A4C9514AE178}" dt="2020-11-01T15:26:55.996" v="1231" actId="20577"/>
          <ac:spMkLst>
            <pc:docMk/>
            <pc:sldMk cId="4068564932" sldId="287"/>
            <ac:spMk id="10" creationId="{1642C0A4-C61A-4EB6-9B35-42318C4E318D}"/>
          </ac:spMkLst>
        </pc:spChg>
      </pc:sldChg>
      <pc:sldChg chg="modSp">
        <pc:chgData name="Rohit Kumar" userId="7f17c6f5f6353037" providerId="LiveId" clId="{A98D022F-73BC-4451-B4D0-A4C9514AE178}" dt="2020-11-01T15:27:04.931" v="1235" actId="20577"/>
        <pc:sldMkLst>
          <pc:docMk/>
          <pc:sldMk cId="3739249188" sldId="289"/>
        </pc:sldMkLst>
        <pc:spChg chg="mod">
          <ac:chgData name="Rohit Kumar" userId="7f17c6f5f6353037" providerId="LiveId" clId="{A98D022F-73BC-4451-B4D0-A4C9514AE178}" dt="2020-11-01T15:27:04.931" v="1235" actId="20577"/>
          <ac:spMkLst>
            <pc:docMk/>
            <pc:sldMk cId="3739249188" sldId="289"/>
            <ac:spMk id="4" creationId="{1ABE11BF-33A5-4653-A144-CCCBACF58C30}"/>
          </ac:spMkLst>
        </pc:spChg>
        <pc:spChg chg="mod">
          <ac:chgData name="Rohit Kumar" userId="7f17c6f5f6353037" providerId="LiveId" clId="{A98D022F-73BC-4451-B4D0-A4C9514AE178}" dt="2020-11-01T15:10:04.766" v="784" actId="14100"/>
          <ac:spMkLst>
            <pc:docMk/>
            <pc:sldMk cId="3739249188" sldId="289"/>
            <ac:spMk id="7" creationId="{2482DBEC-EE72-4155-ACC5-87E80C5606A9}"/>
          </ac:spMkLst>
        </pc:spChg>
      </pc:sldChg>
      <pc:sldChg chg="modSp">
        <pc:chgData name="Rohit Kumar" userId="7f17c6f5f6353037" providerId="LiveId" clId="{A98D022F-73BC-4451-B4D0-A4C9514AE178}" dt="2020-11-01T15:27:08.869" v="1237" actId="20577"/>
        <pc:sldMkLst>
          <pc:docMk/>
          <pc:sldMk cId="1444514890" sldId="290"/>
        </pc:sldMkLst>
        <pc:spChg chg="mod">
          <ac:chgData name="Rohit Kumar" userId="7f17c6f5f6353037" providerId="LiveId" clId="{A98D022F-73BC-4451-B4D0-A4C9514AE178}" dt="2020-11-01T15:27:08.869" v="1237" actId="20577"/>
          <ac:spMkLst>
            <pc:docMk/>
            <pc:sldMk cId="1444514890" sldId="290"/>
            <ac:spMk id="4" creationId="{1ABE11BF-33A5-4653-A144-CCCBACF58C30}"/>
          </ac:spMkLst>
        </pc:spChg>
        <pc:spChg chg="mod">
          <ac:chgData name="Rohit Kumar" userId="7f17c6f5f6353037" providerId="LiveId" clId="{A98D022F-73BC-4451-B4D0-A4C9514AE178}" dt="2020-11-01T15:10:12.747" v="786" actId="5793"/>
          <ac:spMkLst>
            <pc:docMk/>
            <pc:sldMk cId="1444514890" sldId="290"/>
            <ac:spMk id="14" creationId="{B8EBDC9C-EC5E-43A3-B1E7-FB0B2D270EAE}"/>
          </ac:spMkLst>
        </pc:spChg>
      </pc:sldChg>
      <pc:sldChg chg="addSp modSp">
        <pc:chgData name="Rohit Kumar" userId="7f17c6f5f6353037" providerId="LiveId" clId="{A98D022F-73BC-4451-B4D0-A4C9514AE178}" dt="2020-11-01T15:33:03.442" v="1260" actId="108"/>
        <pc:sldMkLst>
          <pc:docMk/>
          <pc:sldMk cId="838286369" sldId="291"/>
        </pc:sldMkLst>
        <pc:spChg chg="mod">
          <ac:chgData name="Rohit Kumar" userId="7f17c6f5f6353037" providerId="LiveId" clId="{A98D022F-73BC-4451-B4D0-A4C9514AE178}" dt="2020-11-01T15:32:58.645" v="1259" actId="12"/>
          <ac:spMkLst>
            <pc:docMk/>
            <pc:sldMk cId="838286369" sldId="291"/>
            <ac:spMk id="3" creationId="{EC30E0AB-C8B1-4E2D-9FD6-795B11B14D4A}"/>
          </ac:spMkLst>
        </pc:spChg>
        <pc:spChg chg="mod">
          <ac:chgData name="Rohit Kumar" userId="7f17c6f5f6353037" providerId="LiveId" clId="{A98D022F-73BC-4451-B4D0-A4C9514AE178}" dt="2020-11-01T15:27:14.183" v="1239" actId="20577"/>
          <ac:spMkLst>
            <pc:docMk/>
            <pc:sldMk cId="838286369" sldId="291"/>
            <ac:spMk id="4" creationId="{1ABE11BF-33A5-4653-A144-CCCBACF58C30}"/>
          </ac:spMkLst>
        </pc:spChg>
        <pc:spChg chg="mod">
          <ac:chgData name="Rohit Kumar" userId="7f17c6f5f6353037" providerId="LiveId" clId="{A98D022F-73BC-4451-B4D0-A4C9514AE178}" dt="2020-11-01T15:26:26.805" v="1229" actId="108"/>
          <ac:spMkLst>
            <pc:docMk/>
            <pc:sldMk cId="838286369" sldId="291"/>
            <ac:spMk id="9" creationId="{53469036-D1FB-4164-96AE-B6D8CECCFC96}"/>
          </ac:spMkLst>
        </pc:spChg>
        <pc:spChg chg="add mod">
          <ac:chgData name="Rohit Kumar" userId="7f17c6f5f6353037" providerId="LiveId" clId="{A98D022F-73BC-4451-B4D0-A4C9514AE178}" dt="2020-11-01T15:33:03.442" v="1260" actId="108"/>
          <ac:spMkLst>
            <pc:docMk/>
            <pc:sldMk cId="838286369" sldId="291"/>
            <ac:spMk id="10" creationId="{F2D44F29-BFC1-4285-A6BE-F9F4F0BD7E6A}"/>
          </ac:spMkLst>
        </pc:spChg>
      </pc:sldChg>
      <pc:sldChg chg="modSp">
        <pc:chgData name="Rohit Kumar" userId="7f17c6f5f6353037" providerId="LiveId" clId="{A98D022F-73BC-4451-B4D0-A4C9514AE178}" dt="2020-11-01T15:27:19.333" v="1241" actId="20577"/>
        <pc:sldMkLst>
          <pc:docMk/>
          <pc:sldMk cId="3809684500" sldId="292"/>
        </pc:sldMkLst>
        <pc:spChg chg="mod">
          <ac:chgData name="Rohit Kumar" userId="7f17c6f5f6353037" providerId="LiveId" clId="{A98D022F-73BC-4451-B4D0-A4C9514AE178}" dt="2020-11-01T15:27:19.333" v="1241" actId="20577"/>
          <ac:spMkLst>
            <pc:docMk/>
            <pc:sldMk cId="3809684500" sldId="292"/>
            <ac:spMk id="4" creationId="{1ABE11BF-33A5-4653-A144-CCCBACF58C30}"/>
          </ac:spMkLst>
        </pc:spChg>
        <pc:spChg chg="mod">
          <ac:chgData name="Rohit Kumar" userId="7f17c6f5f6353037" providerId="LiveId" clId="{A98D022F-73BC-4451-B4D0-A4C9514AE178}" dt="2020-11-01T15:10:27.636" v="787" actId="12"/>
          <ac:spMkLst>
            <pc:docMk/>
            <pc:sldMk cId="3809684500" sldId="292"/>
            <ac:spMk id="7" creationId="{2482DBEC-EE72-4155-ACC5-87E80C5606A9}"/>
          </ac:spMkLst>
        </pc:spChg>
      </pc:sldChg>
      <pc:sldChg chg="modSp">
        <pc:chgData name="Rohit Kumar" userId="7f17c6f5f6353037" providerId="LiveId" clId="{A98D022F-73BC-4451-B4D0-A4C9514AE178}" dt="2020-11-02T11:26:39.073" v="1752" actId="20577"/>
        <pc:sldMkLst>
          <pc:docMk/>
          <pc:sldMk cId="3138055940" sldId="293"/>
        </pc:sldMkLst>
        <pc:spChg chg="mod">
          <ac:chgData name="Rohit Kumar" userId="7f17c6f5f6353037" providerId="LiveId" clId="{A98D022F-73BC-4451-B4D0-A4C9514AE178}" dt="2020-11-01T15:27:23.401" v="1243" actId="20577"/>
          <ac:spMkLst>
            <pc:docMk/>
            <pc:sldMk cId="3138055940" sldId="293"/>
            <ac:spMk id="4" creationId="{1ABE11BF-33A5-4653-A144-CCCBACF58C30}"/>
          </ac:spMkLst>
        </pc:spChg>
        <pc:spChg chg="mod">
          <ac:chgData name="Rohit Kumar" userId="7f17c6f5f6353037" providerId="LiveId" clId="{A98D022F-73BC-4451-B4D0-A4C9514AE178}" dt="2020-11-02T11:26:39.073" v="1752" actId="20577"/>
          <ac:spMkLst>
            <pc:docMk/>
            <pc:sldMk cId="3138055940" sldId="293"/>
            <ac:spMk id="7" creationId="{2482DBEC-EE72-4155-ACC5-87E80C5606A9}"/>
          </ac:spMkLst>
        </pc:spChg>
      </pc:sldChg>
      <pc:sldChg chg="modSp">
        <pc:chgData name="Rohit Kumar" userId="7f17c6f5f6353037" providerId="LiveId" clId="{A98D022F-73BC-4451-B4D0-A4C9514AE178}" dt="2020-11-01T15:27:30.283" v="1246" actId="20577"/>
        <pc:sldMkLst>
          <pc:docMk/>
          <pc:sldMk cId="1137294065" sldId="294"/>
        </pc:sldMkLst>
        <pc:spChg chg="mod">
          <ac:chgData name="Rohit Kumar" userId="7f17c6f5f6353037" providerId="LiveId" clId="{A98D022F-73BC-4451-B4D0-A4C9514AE178}" dt="2020-11-01T15:27:30.283" v="1246" actId="20577"/>
          <ac:spMkLst>
            <pc:docMk/>
            <pc:sldMk cId="1137294065" sldId="294"/>
            <ac:spMk id="4" creationId="{1ABE11BF-33A5-4653-A144-CCCBACF58C30}"/>
          </ac:spMkLst>
        </pc:spChg>
      </pc:sldChg>
      <pc:sldChg chg="add del">
        <pc:chgData name="Rohit Kumar" userId="7f17c6f5f6353037" providerId="LiveId" clId="{A98D022F-73BC-4451-B4D0-A4C9514AE178}" dt="2020-11-02T11:26:23.434" v="1744" actId="2696"/>
        <pc:sldMkLst>
          <pc:docMk/>
          <pc:sldMk cId="822204636" sldId="29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rebrand.ly/monumentsofindia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rebrand.ly/monumentsofindi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DFB26A-52E8-4169-8299-D79D542AD75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6908BC1-C3E7-49D8-861D-40EA8469FB46}">
      <dgm:prSet phldrT="[Text]"/>
      <dgm:spPr/>
      <dgm:t>
        <a:bodyPr/>
        <a:lstStyle/>
        <a:p>
          <a:r>
            <a:rPr lang="en-IN" dirty="0"/>
            <a:t>1</a:t>
          </a:r>
        </a:p>
      </dgm:t>
    </dgm:pt>
    <dgm:pt modelId="{9458AFB4-AF32-4AAD-9C41-0A947565E72F}" type="parTrans" cxnId="{B2E3F84E-BF38-4FD2-A48B-7B1DC970B975}">
      <dgm:prSet/>
      <dgm:spPr/>
      <dgm:t>
        <a:bodyPr/>
        <a:lstStyle/>
        <a:p>
          <a:endParaRPr lang="en-IN"/>
        </a:p>
      </dgm:t>
    </dgm:pt>
    <dgm:pt modelId="{D08A719D-EF83-4F2D-A90B-43E5B8AD373C}" type="sibTrans" cxnId="{B2E3F84E-BF38-4FD2-A48B-7B1DC970B975}">
      <dgm:prSet/>
      <dgm:spPr/>
      <dgm:t>
        <a:bodyPr/>
        <a:lstStyle/>
        <a:p>
          <a:endParaRPr lang="en-IN"/>
        </a:p>
      </dgm:t>
    </dgm:pt>
    <dgm:pt modelId="{D9C6560F-9EAD-43B4-BC55-5E1A530FBE36}">
      <dgm:prSet phldrT="[Text]"/>
      <dgm:spPr/>
      <dgm:t>
        <a:bodyPr/>
        <a:lstStyle/>
        <a:p>
          <a:pPr>
            <a:buNone/>
          </a:pPr>
          <a:r>
            <a:rPr lang="en-IN" dirty="0"/>
            <a:t>Visit </a:t>
          </a:r>
          <a:r>
            <a:rPr lang="en-IN" dirty="0">
              <a:hlinkClick xmlns:r="http://schemas.openxmlformats.org/officeDocument/2006/relationships" r:id="rId1" action="ppaction://hlinkfile"/>
            </a:rPr>
            <a:t>rebrand.ly/monumentsofindia</a:t>
          </a:r>
          <a:endParaRPr lang="en-IN" dirty="0"/>
        </a:p>
      </dgm:t>
    </dgm:pt>
    <dgm:pt modelId="{8470FA95-18E4-445B-9CDF-2C5B1FE96109}" type="parTrans" cxnId="{7347FB4C-5F73-4EF9-818C-619821A8D32D}">
      <dgm:prSet/>
      <dgm:spPr/>
      <dgm:t>
        <a:bodyPr/>
        <a:lstStyle/>
        <a:p>
          <a:endParaRPr lang="en-IN"/>
        </a:p>
      </dgm:t>
    </dgm:pt>
    <dgm:pt modelId="{49054D59-9E60-4836-8201-8C32C4F1E3CF}" type="sibTrans" cxnId="{7347FB4C-5F73-4EF9-818C-619821A8D32D}">
      <dgm:prSet/>
      <dgm:spPr/>
      <dgm:t>
        <a:bodyPr/>
        <a:lstStyle/>
        <a:p>
          <a:endParaRPr lang="en-IN"/>
        </a:p>
      </dgm:t>
    </dgm:pt>
    <dgm:pt modelId="{9D1A005D-D732-47BF-A1D7-39174A2CBCA5}">
      <dgm:prSet phldrT="[Text]"/>
      <dgm:spPr/>
      <dgm:t>
        <a:bodyPr/>
        <a:lstStyle/>
        <a:p>
          <a:r>
            <a:rPr lang="en-IN" dirty="0"/>
            <a:t>2</a:t>
          </a:r>
        </a:p>
      </dgm:t>
    </dgm:pt>
    <dgm:pt modelId="{1CBDCD7C-C80D-438B-8117-E10950C6C28A}" type="parTrans" cxnId="{6F2387DC-0E2F-46B7-A5C7-53E0BA946C99}">
      <dgm:prSet/>
      <dgm:spPr/>
      <dgm:t>
        <a:bodyPr/>
        <a:lstStyle/>
        <a:p>
          <a:endParaRPr lang="en-IN"/>
        </a:p>
      </dgm:t>
    </dgm:pt>
    <dgm:pt modelId="{7ADF33D9-0577-4519-B032-66EB1D79649C}" type="sibTrans" cxnId="{6F2387DC-0E2F-46B7-A5C7-53E0BA946C99}">
      <dgm:prSet/>
      <dgm:spPr/>
      <dgm:t>
        <a:bodyPr/>
        <a:lstStyle/>
        <a:p>
          <a:endParaRPr lang="en-IN"/>
        </a:p>
      </dgm:t>
    </dgm:pt>
    <dgm:pt modelId="{B4E33393-23C8-4CA2-A2FC-B19DA5F4BFBF}">
      <dgm:prSet phldrT="[Text]"/>
      <dgm:spPr/>
      <dgm:t>
        <a:bodyPr/>
        <a:lstStyle/>
        <a:p>
          <a:pPr>
            <a:buNone/>
          </a:pPr>
          <a:r>
            <a:rPr lang="en-IN" dirty="0"/>
            <a:t>Visit particular webpage of Each Monuments</a:t>
          </a:r>
        </a:p>
      </dgm:t>
    </dgm:pt>
    <dgm:pt modelId="{0469200D-D147-4195-8E18-F7D2EA9DDC83}" type="parTrans" cxnId="{2C748A80-CCEE-4EEB-8BB7-EF58F58AD746}">
      <dgm:prSet/>
      <dgm:spPr/>
      <dgm:t>
        <a:bodyPr/>
        <a:lstStyle/>
        <a:p>
          <a:endParaRPr lang="en-IN"/>
        </a:p>
      </dgm:t>
    </dgm:pt>
    <dgm:pt modelId="{05A8600B-4F65-4D7F-B393-11D20E4E612B}" type="sibTrans" cxnId="{2C748A80-CCEE-4EEB-8BB7-EF58F58AD746}">
      <dgm:prSet/>
      <dgm:spPr/>
      <dgm:t>
        <a:bodyPr/>
        <a:lstStyle/>
        <a:p>
          <a:endParaRPr lang="en-IN"/>
        </a:p>
      </dgm:t>
    </dgm:pt>
    <dgm:pt modelId="{5016EB28-464A-40F7-A477-6824EE068E27}">
      <dgm:prSet phldrT="[Text]"/>
      <dgm:spPr/>
      <dgm:t>
        <a:bodyPr/>
        <a:lstStyle/>
        <a:p>
          <a:r>
            <a:rPr lang="en-IN" dirty="0"/>
            <a:t>3</a:t>
          </a:r>
        </a:p>
      </dgm:t>
    </dgm:pt>
    <dgm:pt modelId="{1BFD64B3-C93B-46D7-A078-C6E87FD2DCEF}" type="parTrans" cxnId="{281DABCB-F504-4026-B156-7F38F2CA6AD5}">
      <dgm:prSet/>
      <dgm:spPr/>
      <dgm:t>
        <a:bodyPr/>
        <a:lstStyle/>
        <a:p>
          <a:endParaRPr lang="en-IN"/>
        </a:p>
      </dgm:t>
    </dgm:pt>
    <dgm:pt modelId="{C4B53C1E-2D08-476A-A709-ECAE6E47C956}" type="sibTrans" cxnId="{281DABCB-F504-4026-B156-7F38F2CA6AD5}">
      <dgm:prSet/>
      <dgm:spPr/>
      <dgm:t>
        <a:bodyPr/>
        <a:lstStyle/>
        <a:p>
          <a:endParaRPr lang="en-IN"/>
        </a:p>
      </dgm:t>
    </dgm:pt>
    <dgm:pt modelId="{D2FCB947-FEB9-4D08-B1EB-9425680C5964}">
      <dgm:prSet phldrT="[Text]"/>
      <dgm:spPr/>
      <dgm:t>
        <a:bodyPr/>
        <a:lstStyle/>
        <a:p>
          <a:pPr>
            <a:buNone/>
          </a:pPr>
          <a:r>
            <a:rPr lang="en-IN" dirty="0"/>
            <a:t>Go through the Video,3D View ,Maps and Essential Information.</a:t>
          </a:r>
        </a:p>
      </dgm:t>
    </dgm:pt>
    <dgm:pt modelId="{5354D90E-E6D0-4700-97CA-12C4A900D65A}" type="parTrans" cxnId="{B0D84F7D-449A-46AA-B794-3970982B85D9}">
      <dgm:prSet/>
      <dgm:spPr/>
      <dgm:t>
        <a:bodyPr/>
        <a:lstStyle/>
        <a:p>
          <a:endParaRPr lang="en-IN"/>
        </a:p>
      </dgm:t>
    </dgm:pt>
    <dgm:pt modelId="{3111AB1F-C57B-4D93-A256-838F46EA5805}" type="sibTrans" cxnId="{B0D84F7D-449A-46AA-B794-3970982B85D9}">
      <dgm:prSet/>
      <dgm:spPr/>
      <dgm:t>
        <a:bodyPr/>
        <a:lstStyle/>
        <a:p>
          <a:endParaRPr lang="en-IN"/>
        </a:p>
      </dgm:t>
    </dgm:pt>
    <dgm:pt modelId="{B5E12768-70BE-440A-BCEE-438039A82239}" type="pres">
      <dgm:prSet presAssocID="{C5DFB26A-52E8-4169-8299-D79D542AD751}" presName="linearFlow" presStyleCnt="0">
        <dgm:presLayoutVars>
          <dgm:dir/>
          <dgm:animLvl val="lvl"/>
          <dgm:resizeHandles val="exact"/>
        </dgm:presLayoutVars>
      </dgm:prSet>
      <dgm:spPr/>
    </dgm:pt>
    <dgm:pt modelId="{884A1A73-25C9-4E29-8416-0E938A412BE2}" type="pres">
      <dgm:prSet presAssocID="{E6908BC1-C3E7-49D8-861D-40EA8469FB46}" presName="composite" presStyleCnt="0"/>
      <dgm:spPr/>
    </dgm:pt>
    <dgm:pt modelId="{9F17C911-93FA-4D05-AE4A-E436A061908B}" type="pres">
      <dgm:prSet presAssocID="{E6908BC1-C3E7-49D8-861D-40EA8469FB4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C24B5E5-2B1F-445A-9D4E-2F6261F6ACD4}" type="pres">
      <dgm:prSet presAssocID="{E6908BC1-C3E7-49D8-861D-40EA8469FB46}" presName="descendantText" presStyleLbl="alignAcc1" presStyleIdx="0" presStyleCnt="3">
        <dgm:presLayoutVars>
          <dgm:bulletEnabled val="1"/>
        </dgm:presLayoutVars>
      </dgm:prSet>
      <dgm:spPr/>
    </dgm:pt>
    <dgm:pt modelId="{4C38C26B-A3C6-4C9E-BEA8-F6357A8C2A84}" type="pres">
      <dgm:prSet presAssocID="{D08A719D-EF83-4F2D-A90B-43E5B8AD373C}" presName="sp" presStyleCnt="0"/>
      <dgm:spPr/>
    </dgm:pt>
    <dgm:pt modelId="{EBB24D2F-4A79-48D4-818E-33A56FFAA7A6}" type="pres">
      <dgm:prSet presAssocID="{9D1A005D-D732-47BF-A1D7-39174A2CBCA5}" presName="composite" presStyleCnt="0"/>
      <dgm:spPr/>
    </dgm:pt>
    <dgm:pt modelId="{F5D00059-5CD4-46D3-8D47-E83EA75EC4E8}" type="pres">
      <dgm:prSet presAssocID="{9D1A005D-D732-47BF-A1D7-39174A2CBCA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8B7F599-C59B-498E-A757-43951E065F32}" type="pres">
      <dgm:prSet presAssocID="{9D1A005D-D732-47BF-A1D7-39174A2CBCA5}" presName="descendantText" presStyleLbl="alignAcc1" presStyleIdx="1" presStyleCnt="3">
        <dgm:presLayoutVars>
          <dgm:bulletEnabled val="1"/>
        </dgm:presLayoutVars>
      </dgm:prSet>
      <dgm:spPr/>
    </dgm:pt>
    <dgm:pt modelId="{6609C73C-3C0C-47D1-AEC3-11BE28461E00}" type="pres">
      <dgm:prSet presAssocID="{7ADF33D9-0577-4519-B032-66EB1D79649C}" presName="sp" presStyleCnt="0"/>
      <dgm:spPr/>
    </dgm:pt>
    <dgm:pt modelId="{93C9D03F-129A-46C8-B9E6-9C6F2B7683EB}" type="pres">
      <dgm:prSet presAssocID="{5016EB28-464A-40F7-A477-6824EE068E27}" presName="composite" presStyleCnt="0"/>
      <dgm:spPr/>
    </dgm:pt>
    <dgm:pt modelId="{E6768A58-AC3B-4F22-8BD1-628A0D38FB5D}" type="pres">
      <dgm:prSet presAssocID="{5016EB28-464A-40F7-A477-6824EE068E2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1D73928-1C54-4313-9B4F-58A6E902B0A4}" type="pres">
      <dgm:prSet presAssocID="{5016EB28-464A-40F7-A477-6824EE068E2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0783F04-734A-4958-99CB-723A20071123}" type="presOf" srcId="{C5DFB26A-52E8-4169-8299-D79D542AD751}" destId="{B5E12768-70BE-440A-BCEE-438039A82239}" srcOrd="0" destOrd="0" presId="urn:microsoft.com/office/officeart/2005/8/layout/chevron2"/>
    <dgm:cxn modelId="{3F51A113-51EE-4CEB-B8C1-7A78E1386A73}" type="presOf" srcId="{9D1A005D-D732-47BF-A1D7-39174A2CBCA5}" destId="{F5D00059-5CD4-46D3-8D47-E83EA75EC4E8}" srcOrd="0" destOrd="0" presId="urn:microsoft.com/office/officeart/2005/8/layout/chevron2"/>
    <dgm:cxn modelId="{1CF3F33A-4A30-4E10-B462-205F86CC6952}" type="presOf" srcId="{5016EB28-464A-40F7-A477-6824EE068E27}" destId="{E6768A58-AC3B-4F22-8BD1-628A0D38FB5D}" srcOrd="0" destOrd="0" presId="urn:microsoft.com/office/officeart/2005/8/layout/chevron2"/>
    <dgm:cxn modelId="{73AC1B48-4F45-4EAB-A018-81270040CE40}" type="presOf" srcId="{D2FCB947-FEB9-4D08-B1EB-9425680C5964}" destId="{61D73928-1C54-4313-9B4F-58A6E902B0A4}" srcOrd="0" destOrd="0" presId="urn:microsoft.com/office/officeart/2005/8/layout/chevron2"/>
    <dgm:cxn modelId="{7347FB4C-5F73-4EF9-818C-619821A8D32D}" srcId="{E6908BC1-C3E7-49D8-861D-40EA8469FB46}" destId="{D9C6560F-9EAD-43B4-BC55-5E1A530FBE36}" srcOrd="0" destOrd="0" parTransId="{8470FA95-18E4-445B-9CDF-2C5B1FE96109}" sibTransId="{49054D59-9E60-4836-8201-8C32C4F1E3CF}"/>
    <dgm:cxn modelId="{B2E3F84E-BF38-4FD2-A48B-7B1DC970B975}" srcId="{C5DFB26A-52E8-4169-8299-D79D542AD751}" destId="{E6908BC1-C3E7-49D8-861D-40EA8469FB46}" srcOrd="0" destOrd="0" parTransId="{9458AFB4-AF32-4AAD-9C41-0A947565E72F}" sibTransId="{D08A719D-EF83-4F2D-A90B-43E5B8AD373C}"/>
    <dgm:cxn modelId="{B0D84F7D-449A-46AA-B794-3970982B85D9}" srcId="{5016EB28-464A-40F7-A477-6824EE068E27}" destId="{D2FCB947-FEB9-4D08-B1EB-9425680C5964}" srcOrd="0" destOrd="0" parTransId="{5354D90E-E6D0-4700-97CA-12C4A900D65A}" sibTransId="{3111AB1F-C57B-4D93-A256-838F46EA5805}"/>
    <dgm:cxn modelId="{2C748A80-CCEE-4EEB-8BB7-EF58F58AD746}" srcId="{9D1A005D-D732-47BF-A1D7-39174A2CBCA5}" destId="{B4E33393-23C8-4CA2-A2FC-B19DA5F4BFBF}" srcOrd="0" destOrd="0" parTransId="{0469200D-D147-4195-8E18-F7D2EA9DDC83}" sibTransId="{05A8600B-4F65-4D7F-B393-11D20E4E612B}"/>
    <dgm:cxn modelId="{4862D48C-C702-4073-8ECE-1A141E56A00B}" type="presOf" srcId="{E6908BC1-C3E7-49D8-861D-40EA8469FB46}" destId="{9F17C911-93FA-4D05-AE4A-E436A061908B}" srcOrd="0" destOrd="0" presId="urn:microsoft.com/office/officeart/2005/8/layout/chevron2"/>
    <dgm:cxn modelId="{281DABCB-F504-4026-B156-7F38F2CA6AD5}" srcId="{C5DFB26A-52E8-4169-8299-D79D542AD751}" destId="{5016EB28-464A-40F7-A477-6824EE068E27}" srcOrd="2" destOrd="0" parTransId="{1BFD64B3-C93B-46D7-A078-C6E87FD2DCEF}" sibTransId="{C4B53C1E-2D08-476A-A709-ECAE6E47C956}"/>
    <dgm:cxn modelId="{6F2387DC-0E2F-46B7-A5C7-53E0BA946C99}" srcId="{C5DFB26A-52E8-4169-8299-D79D542AD751}" destId="{9D1A005D-D732-47BF-A1D7-39174A2CBCA5}" srcOrd="1" destOrd="0" parTransId="{1CBDCD7C-C80D-438B-8117-E10950C6C28A}" sibTransId="{7ADF33D9-0577-4519-B032-66EB1D79649C}"/>
    <dgm:cxn modelId="{9488B6E0-FF89-4173-BCF2-FF88901FD32D}" type="presOf" srcId="{B4E33393-23C8-4CA2-A2FC-B19DA5F4BFBF}" destId="{28B7F599-C59B-498E-A757-43951E065F32}" srcOrd="0" destOrd="0" presId="urn:microsoft.com/office/officeart/2005/8/layout/chevron2"/>
    <dgm:cxn modelId="{59533BE1-8952-4466-B5C7-0026A162CE35}" type="presOf" srcId="{D9C6560F-9EAD-43B4-BC55-5E1A530FBE36}" destId="{7C24B5E5-2B1F-445A-9D4E-2F6261F6ACD4}" srcOrd="0" destOrd="0" presId="urn:microsoft.com/office/officeart/2005/8/layout/chevron2"/>
    <dgm:cxn modelId="{196F6C30-DFBB-4158-BFD2-048115515780}" type="presParOf" srcId="{B5E12768-70BE-440A-BCEE-438039A82239}" destId="{884A1A73-25C9-4E29-8416-0E938A412BE2}" srcOrd="0" destOrd="0" presId="urn:microsoft.com/office/officeart/2005/8/layout/chevron2"/>
    <dgm:cxn modelId="{2E3BF88A-311E-4D1E-8CCF-53AB92E9EC23}" type="presParOf" srcId="{884A1A73-25C9-4E29-8416-0E938A412BE2}" destId="{9F17C911-93FA-4D05-AE4A-E436A061908B}" srcOrd="0" destOrd="0" presId="urn:microsoft.com/office/officeart/2005/8/layout/chevron2"/>
    <dgm:cxn modelId="{A78C9612-A4D4-450B-96E9-087B9080FD50}" type="presParOf" srcId="{884A1A73-25C9-4E29-8416-0E938A412BE2}" destId="{7C24B5E5-2B1F-445A-9D4E-2F6261F6ACD4}" srcOrd="1" destOrd="0" presId="urn:microsoft.com/office/officeart/2005/8/layout/chevron2"/>
    <dgm:cxn modelId="{D831BA4B-1603-4248-B6CB-C09E1DC8838C}" type="presParOf" srcId="{B5E12768-70BE-440A-BCEE-438039A82239}" destId="{4C38C26B-A3C6-4C9E-BEA8-F6357A8C2A84}" srcOrd="1" destOrd="0" presId="urn:microsoft.com/office/officeart/2005/8/layout/chevron2"/>
    <dgm:cxn modelId="{6C392D91-DB3A-44B9-AE04-9969F7D96BE0}" type="presParOf" srcId="{B5E12768-70BE-440A-BCEE-438039A82239}" destId="{EBB24D2F-4A79-48D4-818E-33A56FFAA7A6}" srcOrd="2" destOrd="0" presId="urn:microsoft.com/office/officeart/2005/8/layout/chevron2"/>
    <dgm:cxn modelId="{80D2C314-8F44-4A6E-994E-6CCEB0080ECD}" type="presParOf" srcId="{EBB24D2F-4A79-48D4-818E-33A56FFAA7A6}" destId="{F5D00059-5CD4-46D3-8D47-E83EA75EC4E8}" srcOrd="0" destOrd="0" presId="urn:microsoft.com/office/officeart/2005/8/layout/chevron2"/>
    <dgm:cxn modelId="{0B8531EA-43C7-43A5-ADD5-1C4D31AF6D22}" type="presParOf" srcId="{EBB24D2F-4A79-48D4-818E-33A56FFAA7A6}" destId="{28B7F599-C59B-498E-A757-43951E065F32}" srcOrd="1" destOrd="0" presId="urn:microsoft.com/office/officeart/2005/8/layout/chevron2"/>
    <dgm:cxn modelId="{18D2DCB7-9A16-41D5-9AAB-2BBF9CF53627}" type="presParOf" srcId="{B5E12768-70BE-440A-BCEE-438039A82239}" destId="{6609C73C-3C0C-47D1-AEC3-11BE28461E00}" srcOrd="3" destOrd="0" presId="urn:microsoft.com/office/officeart/2005/8/layout/chevron2"/>
    <dgm:cxn modelId="{4D52AA6B-7FFC-452F-9D2C-59797037C53A}" type="presParOf" srcId="{B5E12768-70BE-440A-BCEE-438039A82239}" destId="{93C9D03F-129A-46C8-B9E6-9C6F2B7683EB}" srcOrd="4" destOrd="0" presId="urn:microsoft.com/office/officeart/2005/8/layout/chevron2"/>
    <dgm:cxn modelId="{6250ABAB-7198-47B7-86AB-B237406157AC}" type="presParOf" srcId="{93C9D03F-129A-46C8-B9E6-9C6F2B7683EB}" destId="{E6768A58-AC3B-4F22-8BD1-628A0D38FB5D}" srcOrd="0" destOrd="0" presId="urn:microsoft.com/office/officeart/2005/8/layout/chevron2"/>
    <dgm:cxn modelId="{0AF92B78-BF0E-49BB-9B91-2A77CDA81910}" type="presParOf" srcId="{93C9D03F-129A-46C8-B9E6-9C6F2B7683EB}" destId="{61D73928-1C54-4313-9B4F-58A6E902B0A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7C911-93FA-4D05-AE4A-E436A061908B}">
      <dsp:nvSpPr>
        <dsp:cNvPr id="0" name=""/>
        <dsp:cNvSpPr/>
      </dsp:nvSpPr>
      <dsp:spPr>
        <a:xfrm rot="5400000">
          <a:off x="-209989" y="210807"/>
          <a:ext cx="1399928" cy="9799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1</a:t>
          </a:r>
        </a:p>
      </dsp:txBody>
      <dsp:txXfrm rot="-5400000">
        <a:off x="0" y="490793"/>
        <a:ext cx="979950" cy="419978"/>
      </dsp:txXfrm>
    </dsp:sp>
    <dsp:sp modelId="{7C24B5E5-2B1F-445A-9D4E-2F6261F6ACD4}">
      <dsp:nvSpPr>
        <dsp:cNvPr id="0" name=""/>
        <dsp:cNvSpPr/>
      </dsp:nvSpPr>
      <dsp:spPr>
        <a:xfrm rot="5400000">
          <a:off x="3108481" y="-2127713"/>
          <a:ext cx="909953" cy="51670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2000" kern="1200" dirty="0"/>
            <a:t>Visit </a:t>
          </a:r>
          <a:r>
            <a:rPr lang="en-IN" sz="2000" kern="1200" dirty="0">
              <a:hlinkClick xmlns:r="http://schemas.openxmlformats.org/officeDocument/2006/relationships" r:id="rId1" action="ppaction://hlinkfile"/>
            </a:rPr>
            <a:t>rebrand.ly/monumentsofindia</a:t>
          </a:r>
          <a:endParaRPr lang="en-IN" sz="2000" kern="1200" dirty="0"/>
        </a:p>
      </dsp:txBody>
      <dsp:txXfrm rot="-5400000">
        <a:off x="979950" y="45238"/>
        <a:ext cx="5122595" cy="821113"/>
      </dsp:txXfrm>
    </dsp:sp>
    <dsp:sp modelId="{F5D00059-5CD4-46D3-8D47-E83EA75EC4E8}">
      <dsp:nvSpPr>
        <dsp:cNvPr id="0" name=""/>
        <dsp:cNvSpPr/>
      </dsp:nvSpPr>
      <dsp:spPr>
        <a:xfrm rot="5400000">
          <a:off x="-209989" y="1413779"/>
          <a:ext cx="1399928" cy="9799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2</a:t>
          </a:r>
        </a:p>
      </dsp:txBody>
      <dsp:txXfrm rot="-5400000">
        <a:off x="0" y="1693765"/>
        <a:ext cx="979950" cy="419978"/>
      </dsp:txXfrm>
    </dsp:sp>
    <dsp:sp modelId="{28B7F599-C59B-498E-A757-43951E065F32}">
      <dsp:nvSpPr>
        <dsp:cNvPr id="0" name=""/>
        <dsp:cNvSpPr/>
      </dsp:nvSpPr>
      <dsp:spPr>
        <a:xfrm rot="5400000">
          <a:off x="3108481" y="-924740"/>
          <a:ext cx="909953" cy="51670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2000" kern="1200" dirty="0"/>
            <a:t>Visit particular webpage of Each Monuments</a:t>
          </a:r>
        </a:p>
      </dsp:txBody>
      <dsp:txXfrm rot="-5400000">
        <a:off x="979950" y="1248211"/>
        <a:ext cx="5122595" cy="821113"/>
      </dsp:txXfrm>
    </dsp:sp>
    <dsp:sp modelId="{E6768A58-AC3B-4F22-8BD1-628A0D38FB5D}">
      <dsp:nvSpPr>
        <dsp:cNvPr id="0" name=""/>
        <dsp:cNvSpPr/>
      </dsp:nvSpPr>
      <dsp:spPr>
        <a:xfrm rot="5400000">
          <a:off x="-209989" y="2616751"/>
          <a:ext cx="1399928" cy="9799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3</a:t>
          </a:r>
        </a:p>
      </dsp:txBody>
      <dsp:txXfrm rot="-5400000">
        <a:off x="0" y="2896737"/>
        <a:ext cx="979950" cy="419978"/>
      </dsp:txXfrm>
    </dsp:sp>
    <dsp:sp modelId="{61D73928-1C54-4313-9B4F-58A6E902B0A4}">
      <dsp:nvSpPr>
        <dsp:cNvPr id="0" name=""/>
        <dsp:cNvSpPr/>
      </dsp:nvSpPr>
      <dsp:spPr>
        <a:xfrm rot="5400000">
          <a:off x="3108481" y="278231"/>
          <a:ext cx="909953" cy="51670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2000" kern="1200" dirty="0"/>
            <a:t>Go through the Video,3D View ,Maps and Essential Information.</a:t>
          </a:r>
        </a:p>
      </dsp:txBody>
      <dsp:txXfrm rot="-5400000">
        <a:off x="979950" y="2451182"/>
        <a:ext cx="5122595" cy="821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1CECC-65EE-4CD8-84B8-C9FE438024B3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Home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E9D17-A314-4133-9F98-93913F98D82B}" type="datetime1">
              <a:rPr lang="en-US" noProof="0" smtClean="0"/>
              <a:t>11/27/2020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10/Nov/2020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Home |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537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10/Nov/2020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Home |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4156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Home |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  <p:sldLayoutId id="2147483717" r:id="rId20"/>
    <p:sldLayoutId id="214748372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" TargetMode="External"/><Relationship Id="rId13" Type="http://schemas.openxmlformats.org/officeDocument/2006/relationships/hyperlink" Target="https://www.researchgate.net/publication/331872308_Monuments_for_the_Development_of_Tourism" TargetMode="External"/><Relationship Id="rId3" Type="http://schemas.openxmlformats.org/officeDocument/2006/relationships/image" Target="../media/image47.svg"/><Relationship Id="rId7" Type="http://schemas.openxmlformats.org/officeDocument/2006/relationships/hyperlink" Target="https://www.google.co.in/maps" TargetMode="External"/><Relationship Id="rId12" Type="http://schemas.openxmlformats.org/officeDocument/2006/relationships/hyperlink" Target="https://en.wikipedia.org/wiki/File:External_link_font_awesome.svg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ettyimages.in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coursera.org/" TargetMode="External"/><Relationship Id="rId15" Type="http://schemas.openxmlformats.org/officeDocument/2006/relationships/image" Target="../media/image4.JPG"/><Relationship Id="rId10" Type="http://schemas.openxmlformats.org/officeDocument/2006/relationships/hyperlink" Target="https://www.researchgate.net/publication/268808298_Analysis_of_User_Experience_Quality_on_Responsive_Web_Design_from_its_Informative_Perspective" TargetMode="External"/><Relationship Id="rId4" Type="http://schemas.openxmlformats.org/officeDocument/2006/relationships/hyperlink" Target="https://www.w3schools.com/" TargetMode="External"/><Relationship Id="rId9" Type="http://schemas.openxmlformats.org/officeDocument/2006/relationships/hyperlink" Target="https://www.yatra.com/" TargetMode="External"/><Relationship Id="rId14" Type="http://schemas.openxmlformats.org/officeDocument/2006/relationships/hyperlink" Target="https://www.researchgate.net/publication/283509215_The_Importance_of_Historical_Monuments_for_Domestic_Tourists_The_case_of_South-Western_Bohemia_Czech_Republi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rebrand.ly/monumentsofindia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1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1EB224-0F79-4FB1-9E52-C1F7085D6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885" y="884157"/>
            <a:ext cx="2441889" cy="2418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290512"/>
            <a:ext cx="10448925" cy="24717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Mini Project Presentation On:</a:t>
            </a:r>
            <a:br>
              <a:rPr lang="en-US" dirty="0"/>
            </a:br>
            <a:r>
              <a:rPr lang="en-US" sz="4800" dirty="0"/>
              <a:t>     </a:t>
            </a:r>
            <a:r>
              <a:rPr lang="en-US" sz="6600" dirty="0"/>
              <a:t>“</a:t>
            </a:r>
            <a:r>
              <a:rPr lang="en-US" sz="5400" dirty="0"/>
              <a:t>MONUMENTS OF INDIA</a:t>
            </a:r>
            <a:r>
              <a:rPr lang="en-US" sz="6600" dirty="0"/>
              <a:t>”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" y="3118439"/>
            <a:ext cx="11938041" cy="621122"/>
          </a:xfrm>
        </p:spPr>
        <p:txBody>
          <a:bodyPr/>
          <a:lstStyle/>
          <a:p>
            <a:pPr algn="ctr"/>
            <a:r>
              <a:rPr lang="en-US" spc="-150" dirty="0">
                <a:latin typeface="Consolas" panose="020B0609020204030204" pitchFamily="49" charset="0"/>
              </a:rPr>
              <a:t>   (A Travel Website)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3A990D-A52D-45AE-B226-FAF5E4D3E663}"/>
              </a:ext>
            </a:extLst>
          </p:cNvPr>
          <p:cNvSpPr txBox="1">
            <a:spLocks/>
          </p:cNvSpPr>
          <p:nvPr/>
        </p:nvSpPr>
        <p:spPr>
          <a:xfrm>
            <a:off x="8788399" y="5416782"/>
            <a:ext cx="2974975" cy="12792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IN" b="1" spc="0" dirty="0">
                <a:solidFill>
                  <a:schemeClr val="tx1"/>
                </a:solidFill>
                <a:latin typeface="Consolas" panose="020B0609020204030204" pitchFamily="49" charset="0"/>
              </a:rPr>
              <a:t>Presented By: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IN" b="1" spc="0" dirty="0">
                <a:solidFill>
                  <a:schemeClr val="tx1"/>
                </a:solidFill>
                <a:latin typeface="Consolas" panose="020B0609020204030204" pitchFamily="49" charset="0"/>
              </a:rPr>
              <a:t>Rohit Kumar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IN" b="1" spc="0" dirty="0">
                <a:solidFill>
                  <a:schemeClr val="tx1"/>
                </a:solidFill>
                <a:latin typeface="Consolas" panose="020B0609020204030204" pitchFamily="49" charset="0"/>
              </a:rPr>
              <a:t>1900320100131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03D58-F226-4813-87F0-EA05DBA64303}"/>
              </a:ext>
            </a:extLst>
          </p:cNvPr>
          <p:cNvCxnSpPr>
            <a:cxnSpLocks/>
          </p:cNvCxnSpPr>
          <p:nvPr/>
        </p:nvCxnSpPr>
        <p:spPr>
          <a:xfrm>
            <a:off x="257175" y="3739561"/>
            <a:ext cx="11772306" cy="31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lick here to Visit Site">
            <a:extLst>
              <a:ext uri="{FF2B5EF4-FFF2-40B4-BE49-F238E27FC236}">
                <a16:creationId xmlns:a16="http://schemas.microsoft.com/office/drawing/2014/main" id="{EC638BFB-C54F-4207-8B75-7C9EC083C3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6" y="4318348"/>
            <a:ext cx="1905000" cy="1905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7EF564A-1736-4A69-A884-E4CD34BD4FB4}"/>
              </a:ext>
            </a:extLst>
          </p:cNvPr>
          <p:cNvSpPr txBox="1">
            <a:spLocks/>
          </p:cNvSpPr>
          <p:nvPr/>
        </p:nvSpPr>
        <p:spPr>
          <a:xfrm>
            <a:off x="9382125" y="3986763"/>
            <a:ext cx="2885440" cy="11870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b="1" spc="0" dirty="0">
                <a:solidFill>
                  <a:schemeClr val="tx1"/>
                </a:solidFill>
                <a:latin typeface="Consolas" panose="020B0609020204030204" pitchFamily="49" charset="0"/>
              </a:rPr>
              <a:t>Presented To: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b="1" spc="0" dirty="0" err="1">
                <a:solidFill>
                  <a:schemeClr val="tx1"/>
                </a:solidFill>
                <a:latin typeface="Consolas" panose="020B0609020204030204" pitchFamily="49" charset="0"/>
              </a:rPr>
              <a:t>Mr.Rohit</a:t>
            </a:r>
            <a:r>
              <a:rPr lang="en-IN" b="1" spc="0" dirty="0">
                <a:solidFill>
                  <a:schemeClr val="tx1"/>
                </a:solidFill>
                <a:latin typeface="Consolas" panose="020B0609020204030204" pitchFamily="49" charset="0"/>
              </a:rPr>
              <a:t> Rastogi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b="1" spc="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DD5823-A9BC-4465-BF33-4C6465CB9A58}"/>
              </a:ext>
            </a:extLst>
          </p:cNvPr>
          <p:cNvSpPr txBox="1">
            <a:spLocks/>
          </p:cNvSpPr>
          <p:nvPr/>
        </p:nvSpPr>
        <p:spPr>
          <a:xfrm>
            <a:off x="257174" y="6254579"/>
            <a:ext cx="2505075" cy="3129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800" spc="-150" dirty="0">
                <a:solidFill>
                  <a:schemeClr val="tx1"/>
                </a:solidFill>
              </a:rPr>
              <a:t>Scan to View Site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684822-C7BF-42B0-8B19-A0165870B9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292922"/>
                </a:solidFill>
              </a:rPr>
              <a:t>Home | Website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941DC-707F-4B05-96BE-821D6D2BCC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10</a:t>
            </a:fld>
            <a:endParaRPr lang="en-US" noProof="0" dirty="0">
              <a:solidFill>
                <a:srgbClr val="29292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11130C-68C3-4720-920D-E33A819CB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3" t="10556" r="18984" b="9305"/>
          <a:stretch/>
        </p:blipFill>
        <p:spPr>
          <a:xfrm>
            <a:off x="1860096" y="752475"/>
            <a:ext cx="9286875" cy="54959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D89D91-1B5F-436B-BAA0-0BA2C4D5956D}"/>
              </a:ext>
            </a:extLst>
          </p:cNvPr>
          <p:cNvSpPr/>
          <p:nvPr/>
        </p:nvSpPr>
        <p:spPr>
          <a:xfrm>
            <a:off x="396939" y="275193"/>
            <a:ext cx="226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92922"/>
                </a:solidFill>
              </a:rPr>
              <a:t>Sample Code Snippets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28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6E69C7-38C2-4266-A3DF-69D79910E739}"/>
              </a:ext>
            </a:extLst>
          </p:cNvPr>
          <p:cNvSpPr/>
          <p:nvPr/>
        </p:nvSpPr>
        <p:spPr>
          <a:xfrm>
            <a:off x="2819400" y="1657350"/>
            <a:ext cx="2295517" cy="365460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rgbClr val="292922"/>
                </a:solidFill>
              </a:rPr>
              <a:t>Home | Site Map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F0B0CB3-01F4-4A7D-86D9-A62D9D62B61E}"/>
              </a:ext>
            </a:extLst>
          </p:cNvPr>
          <p:cNvSpPr txBox="1">
            <a:spLocks/>
          </p:cNvSpPr>
          <p:nvPr/>
        </p:nvSpPr>
        <p:spPr>
          <a:xfrm rot="16200000">
            <a:off x="-749104" y="2833880"/>
            <a:ext cx="3151187" cy="975919"/>
          </a:xfrm>
          <a:prstGeom prst="rect">
            <a:avLst/>
          </a:prstGeom>
          <a:solidFill>
            <a:srgbClr val="F2F2F2"/>
          </a:solidFill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3.Site Map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AB7574DC-130B-435E-ADC0-10128473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082" y="145358"/>
            <a:ext cx="894940" cy="903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F5A69-9983-4AB6-B7F7-3E551FE28FCD}"/>
              </a:ext>
            </a:extLst>
          </p:cNvPr>
          <p:cNvSpPr txBox="1"/>
          <p:nvPr/>
        </p:nvSpPr>
        <p:spPr>
          <a:xfrm>
            <a:off x="1952626" y="638175"/>
            <a:ext cx="2600324" cy="47607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/>
              <a:t>HOME  (monuments.html)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2679B6-65E6-4291-9937-7C4DAA39477F}"/>
              </a:ext>
            </a:extLst>
          </p:cNvPr>
          <p:cNvSpPr txBox="1"/>
          <p:nvPr/>
        </p:nvSpPr>
        <p:spPr>
          <a:xfrm>
            <a:off x="1952625" y="5924550"/>
            <a:ext cx="3314699" cy="47607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/>
              <a:t>ABOUT Us  (about.html)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D784BA-A064-470E-8A1A-4A0A1F18D201}"/>
              </a:ext>
            </a:extLst>
          </p:cNvPr>
          <p:cNvCxnSpPr>
            <a:cxnSpLocks/>
          </p:cNvCxnSpPr>
          <p:nvPr/>
        </p:nvCxnSpPr>
        <p:spPr>
          <a:xfrm>
            <a:off x="2200275" y="1114246"/>
            <a:ext cx="0" cy="48103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38C0B37-502F-4B28-BAA9-29B4FC571E13}"/>
              </a:ext>
            </a:extLst>
          </p:cNvPr>
          <p:cNvSpPr/>
          <p:nvPr/>
        </p:nvSpPr>
        <p:spPr>
          <a:xfrm>
            <a:off x="2905126" y="1546046"/>
            <a:ext cx="2295524" cy="3733458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br>
              <a:rPr lang="en-IN" dirty="0"/>
            </a:br>
            <a:r>
              <a:rPr lang="en-IN" b="1" dirty="0"/>
              <a:t>1.Taj Mahal </a:t>
            </a:r>
            <a:br>
              <a:rPr lang="en-IN" b="1" dirty="0"/>
            </a:br>
            <a:r>
              <a:rPr lang="en-IN" b="1" dirty="0"/>
              <a:t>2.Red Fort </a:t>
            </a:r>
            <a:br>
              <a:rPr lang="en-IN" b="1" dirty="0"/>
            </a:br>
            <a:r>
              <a:rPr lang="en-IN" b="1" dirty="0"/>
              <a:t>3.Lotus Temple </a:t>
            </a:r>
            <a:br>
              <a:rPr lang="en-IN" b="1" dirty="0"/>
            </a:br>
            <a:r>
              <a:rPr lang="en-IN" b="1" dirty="0"/>
              <a:t>4.Qutub Minar </a:t>
            </a:r>
            <a:br>
              <a:rPr lang="en-IN" b="1" dirty="0"/>
            </a:br>
            <a:r>
              <a:rPr lang="en-IN" b="1" dirty="0"/>
              <a:t>5.Victoria Memorial </a:t>
            </a:r>
            <a:br>
              <a:rPr lang="en-IN" b="1" dirty="0"/>
            </a:br>
            <a:r>
              <a:rPr lang="en-IN" b="1" dirty="0"/>
              <a:t>6.Gateway of India </a:t>
            </a:r>
            <a:br>
              <a:rPr lang="en-IN" b="1" dirty="0"/>
            </a:br>
            <a:r>
              <a:rPr lang="en-IN" b="1" dirty="0"/>
              <a:t>7.Charminar </a:t>
            </a:r>
            <a:br>
              <a:rPr lang="en-IN" b="1" dirty="0"/>
            </a:br>
            <a:r>
              <a:rPr lang="en-IN" b="1" dirty="0"/>
              <a:t>8.Hawa Mahal </a:t>
            </a:r>
            <a:br>
              <a:rPr lang="en-IN" b="1" dirty="0"/>
            </a:br>
            <a:r>
              <a:rPr lang="en-IN" b="1" dirty="0"/>
              <a:t>9.Mysore Palace </a:t>
            </a:r>
            <a:br>
              <a:rPr lang="en-IN" b="1" dirty="0"/>
            </a:br>
            <a:r>
              <a:rPr lang="en-IN" b="1" dirty="0"/>
              <a:t>10.CST </a:t>
            </a:r>
            <a:br>
              <a:rPr lang="en-IN" dirty="0"/>
            </a:b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12A2F0-1DB1-425E-BF3C-A2C4389559BF}"/>
              </a:ext>
            </a:extLst>
          </p:cNvPr>
          <p:cNvCxnSpPr/>
          <p:nvPr/>
        </p:nvCxnSpPr>
        <p:spPr>
          <a:xfrm>
            <a:off x="2200275" y="3429000"/>
            <a:ext cx="6191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7157FC-3CFD-4B40-B554-05B669EA0E06}"/>
              </a:ext>
            </a:extLst>
          </p:cNvPr>
          <p:cNvSpPr txBox="1"/>
          <p:nvPr/>
        </p:nvSpPr>
        <p:spPr>
          <a:xfrm>
            <a:off x="7600959" y="1533525"/>
            <a:ext cx="2390766" cy="411015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b="1" dirty="0"/>
              <a:t>Information</a:t>
            </a:r>
          </a:p>
          <a:p>
            <a:pPr algn="ctr">
              <a:lnSpc>
                <a:spcPct val="200000"/>
              </a:lnSpc>
            </a:pPr>
            <a:r>
              <a:rPr lang="en-IN" b="1" dirty="0"/>
              <a:t>Gallery</a:t>
            </a:r>
          </a:p>
          <a:p>
            <a:pPr algn="ctr">
              <a:lnSpc>
                <a:spcPct val="200000"/>
              </a:lnSpc>
            </a:pPr>
            <a:r>
              <a:rPr lang="en-IN" b="1" dirty="0"/>
              <a:t>Maps</a:t>
            </a:r>
          </a:p>
          <a:p>
            <a:pPr algn="ctr">
              <a:lnSpc>
                <a:spcPct val="200000"/>
              </a:lnSpc>
            </a:pPr>
            <a:r>
              <a:rPr lang="en-IN" b="1" dirty="0"/>
              <a:t>Video</a:t>
            </a:r>
          </a:p>
          <a:p>
            <a:pPr algn="ctr">
              <a:lnSpc>
                <a:spcPct val="200000"/>
              </a:lnSpc>
            </a:pPr>
            <a:r>
              <a:rPr lang="en-IN" b="1" dirty="0"/>
              <a:t>3D View</a:t>
            </a:r>
          </a:p>
          <a:p>
            <a:endParaRPr lang="en-IN" dirty="0"/>
          </a:p>
          <a:p>
            <a:pPr algn="ctr"/>
            <a:r>
              <a:rPr lang="en-IN" b="1" dirty="0"/>
              <a:t>User Count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75E762-E9ED-417B-A047-1650401AA60F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200650" y="3412775"/>
            <a:ext cx="2324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F06C1-F792-4C02-B908-F93F86589C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11</a:t>
            </a:fld>
            <a:endParaRPr lang="en-US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542924"/>
            <a:ext cx="9982200" cy="762001"/>
          </a:xfrm>
          <a:solidFill>
            <a:srgbClr val="F2F2F2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4.Related Previous Work/Literature Survey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292922"/>
                </a:solidFill>
              </a:rPr>
              <a:t>Home | Related Previous Work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37E577E-6A60-48B8-8724-8650133353B0}"/>
              </a:ext>
            </a:extLst>
          </p:cNvPr>
          <p:cNvSpPr txBox="1">
            <a:spLocks/>
          </p:cNvSpPr>
          <p:nvPr/>
        </p:nvSpPr>
        <p:spPr>
          <a:xfrm>
            <a:off x="428625" y="5370512"/>
            <a:ext cx="7535480" cy="7620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pc="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1635DC-4AD5-421E-A861-5C0277F5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55" y="1735137"/>
            <a:ext cx="8448675" cy="4191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D3AA9-D955-4E43-A6C6-7D5392BABA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12</a:t>
            </a:fld>
            <a:endParaRPr lang="en-US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24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57200"/>
            <a:ext cx="8458199" cy="762001"/>
          </a:xfrm>
          <a:solidFill>
            <a:srgbClr val="F2F2F2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5.Deliverables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04925"/>
            <a:ext cx="7315200" cy="485026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92922"/>
              </a:buClr>
              <a:buSzPct val="150000"/>
              <a:buNone/>
            </a:pPr>
            <a:r>
              <a:rPr lang="en-US" sz="2200" dirty="0">
                <a:latin typeface="+mj-lt"/>
              </a:rPr>
              <a:t>The Main Deliverables of this Website are:</a:t>
            </a:r>
            <a:endParaRPr lang="en-US" sz="2000" dirty="0">
              <a:cs typeface="Calibri" panose="020F0502020204030204" pitchFamily="34" charset="0"/>
            </a:endParaRPr>
          </a:p>
          <a:p>
            <a:pPr marL="319500" lvl="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dirty="0">
                <a:cs typeface="Calibri" panose="020F0502020204030204" pitchFamily="34" charset="0"/>
              </a:rPr>
              <a:t>This Website provide 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92922"/>
              </a:buClr>
              <a:buSzPct val="150000"/>
              <a:buFont typeface="Wingdings" panose="05000000000000000000" pitchFamily="2" charset="2"/>
              <a:buChar char="q"/>
            </a:pPr>
            <a:r>
              <a:rPr lang="en-US" sz="2000" dirty="0">
                <a:cs typeface="Calibri" panose="020F0502020204030204" pitchFamily="34" charset="0"/>
              </a:rPr>
              <a:t>	Basic Information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92922"/>
              </a:buClr>
              <a:buSzPct val="150000"/>
              <a:buFont typeface="Wingdings" panose="05000000000000000000" pitchFamily="2" charset="2"/>
              <a:buChar char="q"/>
            </a:pPr>
            <a:r>
              <a:rPr lang="en-US" sz="2000" dirty="0">
                <a:cs typeface="Calibri" panose="020F0502020204030204" pitchFamily="34" charset="0"/>
              </a:rPr>
              <a:t>	Location of the Monuments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92922"/>
              </a:buClr>
              <a:buSzPct val="150000"/>
              <a:buFont typeface="Wingdings" panose="05000000000000000000" pitchFamily="2" charset="2"/>
              <a:buChar char="q"/>
            </a:pPr>
            <a:r>
              <a:rPr lang="en-US" sz="2000" dirty="0">
                <a:cs typeface="Calibri" panose="020F0502020204030204" pitchFamily="34" charset="0"/>
              </a:rPr>
              <a:t>	3D View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92922"/>
              </a:buClr>
              <a:buSzPct val="150000"/>
              <a:buFont typeface="Wingdings" panose="05000000000000000000" pitchFamily="2" charset="2"/>
              <a:buChar char="q"/>
            </a:pPr>
            <a:r>
              <a:rPr lang="en-US" sz="2000" dirty="0">
                <a:cs typeface="Calibri" panose="020F0502020204030204" pitchFamily="34" charset="0"/>
              </a:rPr>
              <a:t>	Video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92922"/>
              </a:buClr>
              <a:buSzPct val="150000"/>
              <a:buFont typeface="Wingdings" panose="05000000000000000000" pitchFamily="2" charset="2"/>
              <a:buChar char="q"/>
            </a:pPr>
            <a:r>
              <a:rPr lang="en-US" sz="2000" dirty="0">
                <a:cs typeface="Calibri" panose="020F0502020204030204" pitchFamily="34" charset="0"/>
              </a:rPr>
              <a:t>	Visitor Count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292922"/>
              </a:buClr>
              <a:buSzPct val="150000"/>
              <a:buNone/>
            </a:pPr>
            <a:endParaRPr lang="en-US" sz="2000" dirty="0">
              <a:cs typeface="Calibri" panose="020F0502020204030204" pitchFamily="34" charset="0"/>
            </a:endParaRPr>
          </a:p>
          <a:p>
            <a:pPr marL="3195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dirty="0">
                <a:cs typeface="Calibri" panose="020F0502020204030204" pitchFamily="34" charset="0"/>
              </a:rPr>
              <a:t>This Website provides link to Access Yatra ,IRCTC ,OYO  &amp; many more websites.</a:t>
            </a:r>
          </a:p>
          <a:p>
            <a:pPr marL="3195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dirty="0">
                <a:cs typeface="Calibri" panose="020F0502020204030204" pitchFamily="34" charset="0"/>
              </a:rPr>
              <a:t>This Website will also provide all Essential links that you will have to visit once to choose the best place to travel.</a:t>
            </a:r>
          </a:p>
          <a:p>
            <a:pPr marL="0" lvl="0" indent="0">
              <a:buNone/>
            </a:pPr>
            <a:endParaRPr lang="en-US" sz="20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4934" r="14934"/>
          <a:stretch/>
        </p:blipFill>
        <p:spPr>
          <a:xfrm>
            <a:off x="7342261" y="1100176"/>
            <a:ext cx="4849739" cy="5757824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292922"/>
                </a:solidFill>
              </a:rPr>
              <a:t>Home | Deliverables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37E577E-6A60-48B8-8724-8650133353B0}"/>
              </a:ext>
            </a:extLst>
          </p:cNvPr>
          <p:cNvSpPr txBox="1">
            <a:spLocks/>
          </p:cNvSpPr>
          <p:nvPr/>
        </p:nvSpPr>
        <p:spPr>
          <a:xfrm>
            <a:off x="428625" y="5370512"/>
            <a:ext cx="7535480" cy="7620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pc="0" dirty="0"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06A1F6-61E9-4250-80F4-62E8EE6B73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13</a:t>
            </a:fld>
            <a:endParaRPr lang="en-US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68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542924"/>
            <a:ext cx="8458199" cy="762001"/>
          </a:xfrm>
          <a:solidFill>
            <a:srgbClr val="F2F2F2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6(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).Hardware Requirements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666874"/>
            <a:ext cx="7445386" cy="370363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Clr>
                <a:srgbClr val="292922"/>
              </a:buClr>
              <a:buSzPct val="125000"/>
              <a:buNone/>
            </a:pPr>
            <a:r>
              <a:rPr lang="en-US" sz="2000" dirty="0">
                <a:latin typeface="+mj-lt"/>
              </a:rPr>
              <a:t>This Basic Hardware Require to Build or Execute this  website:</a:t>
            </a:r>
          </a:p>
          <a:p>
            <a:pPr marL="0" indent="0">
              <a:lnSpc>
                <a:spcPct val="150000"/>
              </a:lnSpc>
              <a:buClr>
                <a:srgbClr val="292922"/>
              </a:buClr>
              <a:buSzPct val="125000"/>
              <a:buNone/>
            </a:pPr>
            <a:endParaRPr lang="en-IN" sz="2000" b="1" dirty="0"/>
          </a:p>
          <a:p>
            <a:pPr>
              <a:lnSpc>
                <a:spcPct val="150000"/>
              </a:lnSpc>
              <a:buClr>
                <a:srgbClr val="292922"/>
              </a:buClr>
              <a:buSzPct val="125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b="1" dirty="0"/>
              <a:t>Processor:</a:t>
            </a:r>
            <a:r>
              <a:rPr lang="en-IN" sz="2000" dirty="0"/>
              <a:t> Minimum 1 GHz; Recommended 2GHz or more</a:t>
            </a:r>
          </a:p>
          <a:p>
            <a:pPr>
              <a:lnSpc>
                <a:spcPct val="150000"/>
              </a:lnSpc>
              <a:buClr>
                <a:srgbClr val="292922"/>
              </a:buClr>
              <a:buSzPct val="125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b="1" dirty="0"/>
              <a:t>Ethernet connection (LAN) OR a wireless adapter (Wi-Fi)</a:t>
            </a:r>
          </a:p>
          <a:p>
            <a:pPr>
              <a:lnSpc>
                <a:spcPct val="150000"/>
              </a:lnSpc>
              <a:buClr>
                <a:srgbClr val="292922"/>
              </a:buClr>
              <a:buSzPct val="125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b="1" dirty="0"/>
              <a:t>Hard Drive: </a:t>
            </a:r>
            <a:r>
              <a:rPr lang="en-IN" sz="2000" dirty="0"/>
              <a:t>Minimum 32 GB; Recommended 64 GB or more</a:t>
            </a:r>
          </a:p>
          <a:p>
            <a:pPr>
              <a:lnSpc>
                <a:spcPct val="150000"/>
              </a:lnSpc>
              <a:buClr>
                <a:srgbClr val="292922"/>
              </a:buClr>
              <a:buSzPct val="125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b="1" dirty="0"/>
              <a:t>Memory (RAM): </a:t>
            </a:r>
            <a:r>
              <a:rPr lang="en-IN" sz="2000" dirty="0"/>
              <a:t>Minimum 1 GB; Recommended 4 GB or above</a:t>
            </a:r>
          </a:p>
          <a:p>
            <a:pPr>
              <a:lnSpc>
                <a:spcPct val="150000"/>
              </a:lnSpc>
              <a:buClr>
                <a:srgbClr val="292922"/>
              </a:buClr>
              <a:buSzPct val="125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b="1" dirty="0"/>
              <a:t>Sound card with speakers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292922"/>
                </a:solidFill>
              </a:rPr>
              <a:t>Home | Hardware Requirements</a:t>
            </a:r>
          </a:p>
        </p:txBody>
      </p:sp>
      <p:pic>
        <p:nvPicPr>
          <p:cNvPr id="14" name="Graphic 13" descr="Wireless router">
            <a:extLst>
              <a:ext uri="{FF2B5EF4-FFF2-40B4-BE49-F238E27FC236}">
                <a16:creationId xmlns:a16="http://schemas.microsoft.com/office/drawing/2014/main" id="{279FE0B0-DBC7-45D6-A6BB-E3B4DD439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4" y="4874596"/>
            <a:ext cx="1228725" cy="1228725"/>
          </a:xfrm>
          <a:prstGeom prst="rect">
            <a:avLst/>
          </a:prstGeom>
        </p:spPr>
      </p:pic>
      <p:pic>
        <p:nvPicPr>
          <p:cNvPr id="16" name="Graphic 15" descr="Computer">
            <a:extLst>
              <a:ext uri="{FF2B5EF4-FFF2-40B4-BE49-F238E27FC236}">
                <a16:creationId xmlns:a16="http://schemas.microsoft.com/office/drawing/2014/main" id="{4AB541F4-A1B4-4834-9FB2-472CA7582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7660" y="1738438"/>
            <a:ext cx="1539140" cy="1539140"/>
          </a:xfrm>
          <a:prstGeom prst="rect">
            <a:avLst/>
          </a:prstGeom>
        </p:spPr>
      </p:pic>
      <p:pic>
        <p:nvPicPr>
          <p:cNvPr id="18" name="Graphic 17" descr="Speakers">
            <a:extLst>
              <a:ext uri="{FF2B5EF4-FFF2-40B4-BE49-F238E27FC236}">
                <a16:creationId xmlns:a16="http://schemas.microsoft.com/office/drawing/2014/main" id="{2E12FD33-FDEE-4570-B2E7-2A692CA0F2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15575" y="4765059"/>
            <a:ext cx="1447800" cy="1447800"/>
          </a:xfrm>
          <a:prstGeom prst="rect">
            <a:avLst/>
          </a:prstGeom>
        </p:spPr>
      </p:pic>
      <p:pic>
        <p:nvPicPr>
          <p:cNvPr id="20" name="Graphic 19" descr="Disk">
            <a:extLst>
              <a:ext uri="{FF2B5EF4-FFF2-40B4-BE49-F238E27FC236}">
                <a16:creationId xmlns:a16="http://schemas.microsoft.com/office/drawing/2014/main" id="{B80B35C9-B61F-4CB7-BD3D-150AF2D5D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5575" y="3329729"/>
            <a:ext cx="1291839" cy="1291839"/>
          </a:xfrm>
          <a:prstGeom prst="rect">
            <a:avLst/>
          </a:prstGeom>
        </p:spPr>
      </p:pic>
      <p:pic>
        <p:nvPicPr>
          <p:cNvPr id="22" name="Graphic 21" descr="Wi Fi">
            <a:extLst>
              <a:ext uri="{FF2B5EF4-FFF2-40B4-BE49-F238E27FC236}">
                <a16:creationId xmlns:a16="http://schemas.microsoft.com/office/drawing/2014/main" id="{1D7845BD-3F39-4657-921D-BB3027C695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29225" y="2508008"/>
            <a:ext cx="1539140" cy="153914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562F6E0-582C-4843-A6E2-60C7958B62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46725"/>
            <a:ext cx="740227" cy="365125"/>
          </a:xfrm>
        </p:spPr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14</a:t>
            </a:fld>
            <a:endParaRPr lang="en-US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249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542924"/>
            <a:ext cx="8458199" cy="762001"/>
          </a:xfrm>
          <a:solidFill>
            <a:srgbClr val="F2F2F2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6(ii).Software Requirements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31" y="1619251"/>
            <a:ext cx="7535480" cy="447674"/>
          </a:xfrm>
        </p:spPr>
        <p:txBody>
          <a:bodyPr/>
          <a:lstStyle/>
          <a:p>
            <a:r>
              <a:rPr lang="en-US" spc="0" dirty="0">
                <a:solidFill>
                  <a:schemeClr val="tx1"/>
                </a:solidFill>
                <a:latin typeface="+mj-lt"/>
              </a:rPr>
              <a:t>This Basic Software Require to Build or Execute this  website: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292922"/>
                </a:solidFill>
              </a:rPr>
              <a:t>Home | Software Requirements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37E577E-6A60-48B8-8724-8650133353B0}"/>
              </a:ext>
            </a:extLst>
          </p:cNvPr>
          <p:cNvSpPr txBox="1">
            <a:spLocks/>
          </p:cNvSpPr>
          <p:nvPr/>
        </p:nvSpPr>
        <p:spPr>
          <a:xfrm>
            <a:off x="428625" y="5370512"/>
            <a:ext cx="7535480" cy="7620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pc="0" dirty="0">
              <a:latin typeface="Consolas" panose="020B0609020204030204" pitchFamily="49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8EBDC9C-EC5E-43A3-B1E7-FB0B2D27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2462212"/>
            <a:ext cx="7445386" cy="36929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Clr>
                <a:srgbClr val="292922"/>
              </a:buClr>
              <a:buSzPct val="125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b="1" dirty="0"/>
              <a:t>Operating System:</a:t>
            </a:r>
            <a:r>
              <a:rPr lang="en-IN" sz="2000" dirty="0"/>
              <a:t> 	</a:t>
            </a:r>
            <a:r>
              <a:rPr lang="en-US" sz="2000" dirty="0"/>
              <a:t>Windows: XP,Vista,7 or newer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292922"/>
              </a:buClr>
              <a:buSzPct val="125000"/>
              <a:buNone/>
            </a:pPr>
            <a:r>
              <a:rPr lang="en-US" sz="2000" dirty="0"/>
              <a:t>			MAC: OS X v10.7 or higher 				Linux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292922"/>
              </a:buClr>
              <a:buSzPct val="125000"/>
              <a:buNone/>
            </a:pPr>
            <a:r>
              <a:rPr lang="en-IN" sz="2000" dirty="0"/>
              <a:t>			Android KitKat or newer and many other</a:t>
            </a:r>
          </a:p>
          <a:p>
            <a:pPr>
              <a:buClr>
                <a:srgbClr val="292922"/>
              </a:buClr>
              <a:buSzPct val="125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b="1" dirty="0"/>
              <a:t>Web Browser (</a:t>
            </a:r>
            <a:r>
              <a:rPr lang="en-IN" sz="2000" dirty="0"/>
              <a:t>Latest version of Google  Chrome, Microsoft 				      Edge, Mozilla Firefox etc).</a:t>
            </a:r>
          </a:p>
          <a:p>
            <a:pPr>
              <a:buClr>
                <a:srgbClr val="292922"/>
              </a:buClr>
              <a:buSzPct val="125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000" b="1" dirty="0"/>
              <a:t>A Code Editor</a:t>
            </a:r>
          </a:p>
          <a:p>
            <a:pPr>
              <a:buClr>
                <a:srgbClr val="292922"/>
              </a:buClr>
              <a:buSzPct val="125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b="1" dirty="0"/>
              <a:t>Git / GitHub Desktop and GitHub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B23FCB-749D-4F12-973A-CFE823DE0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31" r="31738" b="46518"/>
          <a:stretch/>
        </p:blipFill>
        <p:spPr>
          <a:xfrm>
            <a:off x="9759116" y="2066925"/>
            <a:ext cx="1724927" cy="1930959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3D4A5B-EA18-491C-BA83-938FF1BCDC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118" t="65927" r="1523"/>
          <a:stretch/>
        </p:blipFill>
        <p:spPr>
          <a:xfrm>
            <a:off x="9972675" y="3932811"/>
            <a:ext cx="1400175" cy="1874851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1C9E67B9-DE2E-4042-8EAA-730550A9D5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56" t="14179" r="7415" b="23164"/>
          <a:stretch/>
        </p:blipFill>
        <p:spPr>
          <a:xfrm>
            <a:off x="10372725" y="702273"/>
            <a:ext cx="1289741" cy="111658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BD5C1728-6E55-4EA9-81BC-70AEC5A886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00" t="27977" r="45667" b="29313"/>
          <a:stretch/>
        </p:blipFill>
        <p:spPr>
          <a:xfrm>
            <a:off x="8377856" y="795745"/>
            <a:ext cx="1777000" cy="917313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61C430F-0D32-4C4C-B516-C364F75AA7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46725"/>
            <a:ext cx="740227" cy="365125"/>
          </a:xfrm>
        </p:spPr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15</a:t>
            </a:fld>
            <a:endParaRPr lang="en-US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514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542924"/>
            <a:ext cx="8458199" cy="762001"/>
          </a:xfrm>
          <a:solidFill>
            <a:srgbClr val="F2F2F2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7.User Guide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4912" r="14912"/>
          <a:stretch/>
        </p:blipFill>
        <p:spPr>
          <a:xfrm>
            <a:off x="7342261" y="1100176"/>
            <a:ext cx="4849739" cy="5757824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292922"/>
                </a:solidFill>
              </a:rPr>
              <a:t>Home | User Guide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5611E2E-ADDD-4463-BE20-8AB5410C9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6032196"/>
              </p:ext>
            </p:extLst>
          </p:nvPr>
        </p:nvGraphicFramePr>
        <p:xfrm>
          <a:off x="854469" y="1926883"/>
          <a:ext cx="6146966" cy="3807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68E6776-882C-44F6-B63E-405B927D825B}"/>
              </a:ext>
            </a:extLst>
          </p:cNvPr>
          <p:cNvSpPr txBox="1"/>
          <p:nvPr/>
        </p:nvSpPr>
        <p:spPr>
          <a:xfrm>
            <a:off x="997904" y="1497913"/>
            <a:ext cx="99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1C6691-E424-4C5A-B5B9-D6BF29BC74D3}"/>
              </a:ext>
            </a:extLst>
          </p:cNvPr>
          <p:cNvSpPr txBox="1"/>
          <p:nvPr/>
        </p:nvSpPr>
        <p:spPr>
          <a:xfrm>
            <a:off x="997904" y="5760524"/>
            <a:ext cx="99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STOP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48EFF5-67AD-4934-A5EA-3C5FA84E9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16</a:t>
            </a:fld>
            <a:endParaRPr lang="en-US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86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04" y="567891"/>
            <a:ext cx="1037021" cy="5385233"/>
          </a:xfrm>
        </p:spPr>
        <p:txBody>
          <a:bodyPr vert="vert270"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8.User Case Diagram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2 TITLE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530" y="6290108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292922"/>
                </a:solidFill>
              </a:rPr>
              <a:t>Home | User Case Diagram</a:t>
            </a:r>
            <a:endParaRPr lang="ru-RU" dirty="0">
              <a:solidFill>
                <a:srgbClr val="292922"/>
              </a:solidFill>
            </a:endParaRP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87B6D2A6-4A43-4F04-AE36-640DCC68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57649F7-0274-479A-A49D-39E0E7C8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z="1800" smtClean="0">
                <a:solidFill>
                  <a:srgbClr val="292922"/>
                </a:solidFill>
              </a:rPr>
              <a:t>17</a:t>
            </a:fld>
            <a:endParaRPr lang="ru-RU" dirty="0">
              <a:solidFill>
                <a:srgbClr val="29292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F0E84-9D4A-42EC-B99E-C38838A3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122" y="253140"/>
            <a:ext cx="6333755" cy="60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57200"/>
            <a:ext cx="8458199" cy="762001"/>
          </a:xfrm>
          <a:solidFill>
            <a:srgbClr val="F2F2F2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9.Stakeholders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292922"/>
                </a:solidFill>
              </a:rPr>
              <a:t>Home | Stakeholders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37E577E-6A60-48B8-8724-8650133353B0}"/>
              </a:ext>
            </a:extLst>
          </p:cNvPr>
          <p:cNvSpPr txBox="1">
            <a:spLocks/>
          </p:cNvSpPr>
          <p:nvPr/>
        </p:nvSpPr>
        <p:spPr>
          <a:xfrm>
            <a:off x="428625" y="5370512"/>
            <a:ext cx="7535480" cy="7620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pc="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59701F6-46CA-4307-B8D0-942614C9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22" y="1219201"/>
            <a:ext cx="9215956" cy="461882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37EB4E-5225-4A0E-82B5-CF154FA8712F}"/>
              </a:ext>
            </a:extLst>
          </p:cNvPr>
          <p:cNvSpPr/>
          <p:nvPr/>
        </p:nvSpPr>
        <p:spPr>
          <a:xfrm>
            <a:off x="5132294" y="3200400"/>
            <a:ext cx="1927412" cy="457200"/>
          </a:xfrm>
          <a:prstGeom prst="rect">
            <a:avLst/>
          </a:prstGeom>
          <a:solidFill>
            <a:srgbClr val="00C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8A3C793-263A-437E-A170-1A1DAA309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18</a:t>
            </a:fld>
            <a:endParaRPr lang="en-US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55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41338"/>
            <a:ext cx="1045028" cy="4364037"/>
          </a:xfrm>
          <a:solidFill>
            <a:srgbClr val="F2F2F2"/>
          </a:solidFill>
        </p:spPr>
        <p:txBody>
          <a:bodyPr vert="vert270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10.Gantt Charts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292922"/>
                </a:solidFill>
              </a:rPr>
              <a:t>Home | Gantt Charts</a:t>
            </a:r>
            <a:endParaRPr lang="en-US" dirty="0">
              <a:solidFill>
                <a:srgbClr val="29292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0FE1F-0061-4FCA-9E0D-C4B752A8A0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19</a:t>
            </a:fld>
            <a:endParaRPr lang="en-US" noProof="0" dirty="0">
              <a:solidFill>
                <a:srgbClr val="2929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704C6-E19A-4418-A9BA-29BA01A5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399018"/>
            <a:ext cx="10801350" cy="5619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7A0C76-9C57-439B-83EE-A9CFD8DF99E5}"/>
              </a:ext>
            </a:extLst>
          </p:cNvPr>
          <p:cNvSpPr/>
          <p:nvPr/>
        </p:nvSpPr>
        <p:spPr>
          <a:xfrm>
            <a:off x="4861201" y="6018768"/>
            <a:ext cx="3392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 : 10/08/2020 To 10/11/2020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729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69" y="165791"/>
            <a:ext cx="10608502" cy="781188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92922"/>
                </a:solidFill>
              </a:rPr>
              <a:t>INDEX</a:t>
            </a:r>
            <a:endParaRPr lang="en-US" b="0" dirty="0">
              <a:solidFill>
                <a:srgbClr val="29292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932EE-291D-4221-9F39-E0AB8D88D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943" y="136525"/>
            <a:ext cx="966481" cy="97624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D08129-176B-4DC6-B423-0394A4A7B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863435"/>
              </p:ext>
            </p:extLst>
          </p:nvPr>
        </p:nvGraphicFramePr>
        <p:xfrm>
          <a:off x="1360371" y="1112768"/>
          <a:ext cx="9471258" cy="51463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202">
                  <a:extLst>
                    <a:ext uri="{9D8B030D-6E8A-4147-A177-3AD203B41FA5}">
                      <a16:colId xmlns:a16="http://schemas.microsoft.com/office/drawing/2014/main" val="213211411"/>
                    </a:ext>
                  </a:extLst>
                </a:gridCol>
                <a:gridCol w="7014213">
                  <a:extLst>
                    <a:ext uri="{9D8B030D-6E8A-4147-A177-3AD203B41FA5}">
                      <a16:colId xmlns:a16="http://schemas.microsoft.com/office/drawing/2014/main" val="3908834728"/>
                    </a:ext>
                  </a:extLst>
                </a:gridCol>
                <a:gridCol w="1607843">
                  <a:extLst>
                    <a:ext uri="{9D8B030D-6E8A-4147-A177-3AD203B41FA5}">
                      <a16:colId xmlns:a16="http://schemas.microsoft.com/office/drawing/2014/main" val="2420479257"/>
                    </a:ext>
                  </a:extLst>
                </a:gridCol>
              </a:tblGrid>
              <a:tr h="501841"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 No.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Title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Slide No.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183055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1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Problem Introduction</a:t>
                      </a:r>
                      <a:endParaRPr lang="en-IN" sz="200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dirty="0">
                          <a:latin typeface="+mj-lt"/>
                        </a:rPr>
                        <a:t>4-7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01514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1" u="none" strike="noStrike">
                          <a:effectLst/>
                          <a:latin typeface="+mj-lt"/>
                        </a:rPr>
                        <a:t>2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Website Overview.</a:t>
                      </a:r>
                      <a:endParaRPr lang="en-IN" sz="200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dirty="0">
                          <a:latin typeface="+mj-lt"/>
                        </a:rPr>
                        <a:t>8-10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47997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1" u="none" strike="noStrike">
                          <a:effectLst/>
                          <a:latin typeface="+mj-lt"/>
                        </a:rPr>
                        <a:t>3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Site Map</a:t>
                      </a:r>
                      <a:endParaRPr lang="en-IN" sz="200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dirty="0">
                          <a:latin typeface="+mj-lt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060477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1" u="none" strike="noStrike">
                          <a:effectLst/>
                          <a:latin typeface="+mj-lt"/>
                        </a:rPr>
                        <a:t>4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Related Previous Work</a:t>
                      </a:r>
                      <a:endParaRPr lang="en-IN" sz="200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dirty="0">
                          <a:latin typeface="+mj-lt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228847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1" u="none" strike="noStrike">
                          <a:effectLst/>
                          <a:latin typeface="+mj-lt"/>
                        </a:rPr>
                        <a:t>5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Deliverables</a:t>
                      </a:r>
                      <a:endParaRPr lang="en-IN" sz="200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dirty="0">
                          <a:latin typeface="+mj-lt"/>
                        </a:rPr>
                        <a:t>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3135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1" u="none" strike="noStrike">
                          <a:effectLst/>
                          <a:latin typeface="+mj-lt"/>
                        </a:rPr>
                        <a:t>6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Software &amp; Hardware Requirements</a:t>
                      </a:r>
                      <a:endParaRPr lang="en-IN" sz="200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dirty="0">
                          <a:latin typeface="+mj-lt"/>
                        </a:rPr>
                        <a:t>14-15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31415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1" u="none" strike="noStrike">
                          <a:effectLst/>
                          <a:latin typeface="+mj-lt"/>
                        </a:rPr>
                        <a:t>7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User Guide</a:t>
                      </a:r>
                      <a:endParaRPr lang="en-IN" sz="200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dirty="0">
                          <a:latin typeface="+mj-lt"/>
                        </a:rPr>
                        <a:t>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6932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1" u="none" strike="noStrike">
                          <a:effectLst/>
                          <a:latin typeface="+mj-lt"/>
                        </a:rPr>
                        <a:t>8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User Case Diagram</a:t>
                      </a:r>
                      <a:endParaRPr lang="en-IN" sz="200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dirty="0">
                          <a:latin typeface="+mj-lt"/>
                        </a:rPr>
                        <a:t>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1930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1" u="none" strike="noStrike">
                          <a:effectLst/>
                          <a:latin typeface="+mj-lt"/>
                        </a:rPr>
                        <a:t>9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 Stakeholders</a:t>
                      </a:r>
                      <a:endParaRPr lang="en-IN" sz="200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dirty="0">
                          <a:latin typeface="+mj-lt"/>
                        </a:rPr>
                        <a:t>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836473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1" u="none" strike="noStrike">
                          <a:effectLst/>
                          <a:latin typeface="+mj-lt"/>
                        </a:rPr>
                        <a:t>10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Gantt Chart</a:t>
                      </a:r>
                      <a:endParaRPr lang="en-IN" sz="200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000" b="1" dirty="0">
                          <a:latin typeface="+mj-lt"/>
                        </a:rPr>
                        <a:t>19</a:t>
                      </a:r>
                      <a:endParaRPr lang="en-IN" sz="2000" b="1" dirty="0"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43009"/>
                  </a:ext>
                </a:extLst>
              </a:tr>
              <a:tr h="422230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2000" b="1" u="none" strike="noStrike">
                          <a:effectLst/>
                          <a:latin typeface="+mj-lt"/>
                        </a:rPr>
                        <a:t>11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IN" sz="2000" b="1" u="none" strike="noStrike" dirty="0">
                          <a:effectLst/>
                          <a:latin typeface="+mj-lt"/>
                        </a:rPr>
                        <a:t>References</a:t>
                      </a:r>
                      <a:endParaRPr lang="en-IN" sz="200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2000" b="1" dirty="0">
                          <a:latin typeface="+mj-lt"/>
                        </a:rPr>
                        <a:t>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682719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918C24-642D-4668-8DD3-71CA8B5EFF4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292922"/>
                </a:solidFill>
              </a:rPr>
              <a:t>Home | Index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7D9F8C9-7572-46FF-8F53-1E0DD8876D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2</a:t>
            </a:fld>
            <a:endParaRPr lang="en-US" sz="1800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4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rgbClr val="292922"/>
                </a:solidFill>
              </a:rPr>
              <a:t>Home | 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F0B0CB3-01F4-4A7D-86D9-A62D9D62B61E}"/>
              </a:ext>
            </a:extLst>
          </p:cNvPr>
          <p:cNvSpPr txBox="1">
            <a:spLocks/>
          </p:cNvSpPr>
          <p:nvPr/>
        </p:nvSpPr>
        <p:spPr>
          <a:xfrm>
            <a:off x="466314" y="358774"/>
            <a:ext cx="8458199" cy="762001"/>
          </a:xfrm>
          <a:prstGeom prst="rect">
            <a:avLst/>
          </a:prstGeom>
          <a:solidFill>
            <a:srgbClr val="F2F2F2"/>
          </a:solidFill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11.References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E2AAD5A-5FE7-4309-A509-21445BEC880B}"/>
              </a:ext>
            </a:extLst>
          </p:cNvPr>
          <p:cNvSpPr txBox="1">
            <a:spLocks/>
          </p:cNvSpPr>
          <p:nvPr/>
        </p:nvSpPr>
        <p:spPr>
          <a:xfrm>
            <a:off x="428624" y="1120775"/>
            <a:ext cx="11582398" cy="4784725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9500" indent="-342900"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b="0" dirty="0">
                <a:cs typeface="Calibri" panose="020F0502020204030204" pitchFamily="34" charset="0"/>
              </a:rPr>
              <a:t>W3Schools : </a:t>
            </a:r>
            <a:r>
              <a:rPr lang="en-US" sz="2000" b="0" dirty="0">
                <a:cs typeface="Calibri" panose="020F0502020204030204" pitchFamily="34" charset="0"/>
                <a:hlinkClick r:id="rId4"/>
              </a:rPr>
              <a:t>https://www.w3schools.com/</a:t>
            </a:r>
            <a:endParaRPr lang="en-US" sz="2000" b="0" dirty="0">
              <a:cs typeface="Calibri" panose="020F0502020204030204" pitchFamily="34" charset="0"/>
            </a:endParaRPr>
          </a:p>
          <a:p>
            <a:pPr marL="319500" indent="-342900"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b="0" dirty="0">
                <a:cs typeface="Calibri" panose="020F0502020204030204" pitchFamily="34" charset="0"/>
              </a:rPr>
              <a:t>HTML,CSS &amp; JavaScript (Coursera): </a:t>
            </a:r>
            <a:r>
              <a:rPr lang="en-US" sz="2000" b="0" dirty="0">
                <a:cs typeface="Calibri" panose="020F0502020204030204" pitchFamily="34" charset="0"/>
                <a:hlinkClick r:id="rId5"/>
              </a:rPr>
              <a:t>https://www.coursera.org/</a:t>
            </a:r>
            <a:endParaRPr lang="en-US" sz="2000" b="0" dirty="0">
              <a:cs typeface="Calibri" panose="020F0502020204030204" pitchFamily="34" charset="0"/>
            </a:endParaRPr>
          </a:p>
          <a:p>
            <a:pPr marL="319500" indent="-342900"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b="0" dirty="0">
                <a:cs typeface="Calibri" panose="020F0502020204030204" pitchFamily="34" charset="0"/>
              </a:rPr>
              <a:t>Getty Images : </a:t>
            </a:r>
            <a:r>
              <a:rPr lang="en-US" sz="2000" b="0" dirty="0">
                <a:cs typeface="Calibri" panose="020F0502020204030204" pitchFamily="34" charset="0"/>
                <a:hlinkClick r:id="rId6"/>
              </a:rPr>
              <a:t>https://www.gettyimages.in/</a:t>
            </a:r>
            <a:endParaRPr lang="en-US" sz="2000" b="0" dirty="0">
              <a:cs typeface="Calibri" panose="020F0502020204030204" pitchFamily="34" charset="0"/>
            </a:endParaRPr>
          </a:p>
          <a:p>
            <a:pPr marL="319500" indent="-342900"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b="0" dirty="0">
                <a:cs typeface="Calibri" panose="020F0502020204030204" pitchFamily="34" charset="0"/>
              </a:rPr>
              <a:t>Google Maps : </a:t>
            </a:r>
            <a:r>
              <a:rPr lang="en-US" sz="2000" b="0" dirty="0">
                <a:cs typeface="Calibri" panose="020F0502020204030204" pitchFamily="34" charset="0"/>
                <a:hlinkClick r:id="rId7"/>
              </a:rPr>
              <a:t>https://www.google.co.in/maps</a:t>
            </a:r>
            <a:endParaRPr lang="en-US" sz="2000" b="0" dirty="0">
              <a:cs typeface="Calibri" panose="020F0502020204030204" pitchFamily="34" charset="0"/>
            </a:endParaRPr>
          </a:p>
          <a:p>
            <a:pPr marL="319500" indent="-342900"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100" b="0" dirty="0">
                <a:cs typeface="Calibri" panose="020F0502020204030204" pitchFamily="34" charset="0"/>
              </a:rPr>
              <a:t>Google YouTube: </a:t>
            </a:r>
            <a:r>
              <a:rPr lang="en-US" sz="2100" b="0" dirty="0"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</a:t>
            </a:r>
            <a:endParaRPr lang="en-US" sz="2000" b="0" dirty="0">
              <a:cs typeface="Calibri" panose="020F0502020204030204" pitchFamily="34" charset="0"/>
            </a:endParaRPr>
          </a:p>
          <a:p>
            <a:pPr marL="319500" indent="-342900"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b="0" dirty="0">
                <a:cs typeface="Calibri" panose="020F0502020204030204" pitchFamily="34" charset="0"/>
              </a:rPr>
              <a:t>Yatra: </a:t>
            </a:r>
            <a:r>
              <a:rPr lang="en-US" sz="2000" b="0" dirty="0">
                <a:cs typeface="Calibri" panose="020F0502020204030204" pitchFamily="34" charset="0"/>
                <a:hlinkClick r:id="rId9"/>
              </a:rPr>
              <a:t>https://www.yatra.com/</a:t>
            </a:r>
            <a:endParaRPr lang="en-US" sz="2000" b="0" dirty="0">
              <a:cs typeface="Calibri" panose="020F0502020204030204" pitchFamily="34" charset="0"/>
            </a:endParaRPr>
          </a:p>
          <a:p>
            <a:pPr marL="319500" indent="-342900"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b="0" dirty="0">
                <a:cs typeface="Calibri" panose="020F0502020204030204" pitchFamily="34" charset="0"/>
              </a:rPr>
              <a:t>Lestari,D., Hardianto,D., Hietayanto,A.,(2014), “Analysis of User Experience Quality on Responsive Web Design from its Informative Perspective”, International Journal of Software Engineering and its Applications,(5),53-62.</a:t>
            </a:r>
          </a:p>
          <a:p>
            <a:pPr marL="319500" indent="-342900"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b="0" dirty="0">
                <a:cs typeface="Calibri" panose="020F0502020204030204" pitchFamily="34" charset="0"/>
              </a:rPr>
              <a:t>Kumar, S Praveen. (2014). “Monuments for the Development of Tourism” ,</a:t>
            </a:r>
            <a:r>
              <a:rPr lang="en-IN" b="0" dirty="0"/>
              <a:t> </a:t>
            </a:r>
            <a:r>
              <a:rPr lang="en-IN" sz="2100" b="0" dirty="0">
                <a:cs typeface="Calibri" panose="020F0502020204030204" pitchFamily="34" charset="0"/>
              </a:rPr>
              <a:t>Impact Factor, 0.348</a:t>
            </a:r>
            <a:r>
              <a:rPr lang="en-US" sz="2000" b="0" dirty="0">
                <a:cs typeface="Calibri" panose="020F0502020204030204" pitchFamily="34" charset="0"/>
              </a:rPr>
              <a:t>1. 87-94. </a:t>
            </a:r>
          </a:p>
          <a:p>
            <a:pPr marL="319500" indent="-342900">
              <a:spcAft>
                <a:spcPts val="1200"/>
              </a:spcAft>
              <a:buClr>
                <a:srgbClr val="292922"/>
              </a:buCl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 b="0" dirty="0">
                <a:cs typeface="Calibri" panose="020F0502020204030204" pitchFamily="34" charset="0"/>
              </a:rPr>
              <a:t>Navratil,J., Picha,K., Hrebcova,J. (2010), “The Importance of Historical Monuments for Domestic Tourists: The case of South-Western Bohemia (Czech Republic).” Moravian Geographical Reports, 18. 45-61. </a:t>
            </a:r>
          </a:p>
        </p:txBody>
      </p:sp>
      <p:pic>
        <p:nvPicPr>
          <p:cNvPr id="26" name="Picture 25" descr="A picture containing shape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44950ED3-1142-4261-A877-F9C258BDB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239060" y="4366092"/>
            <a:ext cx="219075" cy="219075"/>
          </a:xfrm>
          <a:prstGeom prst="rect">
            <a:avLst/>
          </a:prstGeom>
        </p:spPr>
      </p:pic>
      <p:pic>
        <p:nvPicPr>
          <p:cNvPr id="28" name="Picture 27" descr="A picture containing shape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52B19D35-4271-4631-84CA-3C51F4C05B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1754262" y="4874000"/>
            <a:ext cx="219075" cy="219075"/>
          </a:xfrm>
          <a:prstGeom prst="rect">
            <a:avLst/>
          </a:prstGeom>
        </p:spPr>
      </p:pic>
      <p:pic>
        <p:nvPicPr>
          <p:cNvPr id="30" name="Picture 29" descr="A picture containing shap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5788673A-63BE-43D6-80DC-8196A23C03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1006544" y="5627687"/>
            <a:ext cx="219075" cy="219075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AB7574DC-130B-435E-ADC0-1012847339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6082" y="145358"/>
            <a:ext cx="894940" cy="9039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207E3-29DC-4225-9DC2-D8FC86EE5E6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20</a:t>
            </a:fld>
            <a:endParaRPr lang="en-US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883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1400175"/>
            <a:ext cx="7610475" cy="3000375"/>
          </a:xfrm>
        </p:spPr>
        <p:txBody>
          <a:bodyPr>
            <a:normAutofit/>
          </a:bodyPr>
          <a:lstStyle/>
          <a:p>
            <a:pPr algn="ctr">
              <a:spcAft>
                <a:spcPts val="1200"/>
              </a:spcAft>
            </a:pPr>
            <a:r>
              <a:rPr lang="en-US" sz="9600" dirty="0">
                <a:solidFill>
                  <a:schemeClr val="tx1"/>
                </a:solidFill>
              </a:rPr>
              <a:t>THANK YOU</a:t>
            </a:r>
            <a:br>
              <a:rPr lang="en-US" sz="96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rgbClr val="FF0000"/>
                </a:solidFill>
              </a:rPr>
              <a:t>Any Queries ??</a:t>
            </a:r>
            <a:br>
              <a:rPr lang="en-US" sz="6000" dirty="0">
                <a:solidFill>
                  <a:srgbClr val="FF0000"/>
                </a:solidFill>
              </a:rPr>
            </a:br>
            <a:r>
              <a:rPr lang="en-US" sz="2700" dirty="0">
                <a:solidFill>
                  <a:srgbClr val="FF0000"/>
                </a:solidFill>
              </a:rPr>
              <a:t>(Feel free to Ask)</a:t>
            </a:r>
          </a:p>
        </p:txBody>
      </p:sp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/>
        </p:blipFill>
        <p:spPr>
          <a:xfrm>
            <a:off x="409575" y="746644"/>
            <a:ext cx="4428523" cy="5137089"/>
          </a:xfrm>
        </p:spPr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1417337" y="2275102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Bank">
            <a:extLst>
              <a:ext uri="{FF2B5EF4-FFF2-40B4-BE49-F238E27FC236}">
                <a16:creationId xmlns:a16="http://schemas.microsoft.com/office/drawing/2014/main" id="{B230003B-A0D7-4C87-968C-6A4FD0C40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1361" y="2476500"/>
            <a:ext cx="1504950" cy="1504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E9B037-1779-4B2A-902D-1DDA31239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343" y="5512881"/>
            <a:ext cx="1151082" cy="1151082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9420544D-7033-40B6-99A7-978490CB677B}"/>
              </a:ext>
            </a:extLst>
          </p:cNvPr>
          <p:cNvSpPr txBox="1">
            <a:spLocks/>
          </p:cNvSpPr>
          <p:nvPr/>
        </p:nvSpPr>
        <p:spPr>
          <a:xfrm>
            <a:off x="5467349" y="5600701"/>
            <a:ext cx="5163993" cy="923924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>
              <a:lnSpc>
                <a:spcPct val="160000"/>
              </a:lnSpc>
            </a:pPr>
            <a:r>
              <a:rPr lang="en-US" sz="2400" dirty="0">
                <a:latin typeface="Calibri Light" panose="020F0302020204030204" pitchFamily="34" charset="0"/>
              </a:rPr>
              <a:t> </a:t>
            </a:r>
            <a:r>
              <a:rPr lang="en-US" sz="2400" dirty="0">
                <a:latin typeface="Calibri Light" panose="020F0302020204030204" pitchFamily="34" charset="0"/>
                <a:hlinkClick r:id="rId7"/>
              </a:rPr>
              <a:t>https://rebrand.ly/monumentsofindia</a:t>
            </a:r>
            <a:r>
              <a:rPr lang="en-US" sz="2400" dirty="0">
                <a:latin typeface="Calibri Light" panose="020F0302020204030204" pitchFamily="34" charset="0"/>
              </a:rPr>
              <a:t>              OR </a:t>
            </a:r>
          </a:p>
          <a:p>
            <a:pPr>
              <a:lnSpc>
                <a:spcPct val="160000"/>
              </a:lnSpc>
            </a:pPr>
            <a:r>
              <a:rPr lang="en-US" sz="2400" dirty="0">
                <a:latin typeface="Calibri Light" panose="020F0302020204030204" pitchFamily="34" charset="0"/>
              </a:rPr>
              <a:t>                            Click Link                                    Scan</a:t>
            </a: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542924"/>
            <a:ext cx="8458199" cy="762001"/>
          </a:xfrm>
          <a:solidFill>
            <a:srgbClr val="F2F2F2"/>
          </a:solidFill>
        </p:spPr>
        <p:txBody>
          <a:bodyPr/>
          <a:lstStyle/>
          <a:p>
            <a:r>
              <a:rPr lang="en-US" dirty="0">
                <a:solidFill>
                  <a:srgbClr val="292922"/>
                </a:solidFill>
              </a:rPr>
              <a:t>1.Problem Description</a:t>
            </a:r>
            <a:endParaRPr lang="en-US" b="0" dirty="0">
              <a:solidFill>
                <a:srgbClr val="29292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647825"/>
            <a:ext cx="7000875" cy="4507365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rgbClr val="292922"/>
              </a:buClr>
              <a:buNone/>
            </a:pPr>
            <a:r>
              <a:rPr lang="en-US" sz="2000" dirty="0">
                <a:solidFill>
                  <a:srgbClr val="292922"/>
                </a:solidFill>
                <a:latin typeface="+mj-lt"/>
              </a:rPr>
              <a:t>The problem is Identified by these factors :</a:t>
            </a:r>
          </a:p>
          <a:p>
            <a:pPr marL="0" lvl="0" indent="0">
              <a:buClr>
                <a:srgbClr val="292922"/>
              </a:buClr>
              <a:buNone/>
            </a:pPr>
            <a:endParaRPr lang="en-US" sz="2000" dirty="0">
              <a:solidFill>
                <a:srgbClr val="292922"/>
              </a:solidFill>
            </a:endParaRPr>
          </a:p>
          <a:p>
            <a:pPr lvl="0">
              <a:lnSpc>
                <a:spcPct val="150000"/>
              </a:lnSpc>
              <a:buClr>
                <a:srgbClr val="29292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292922"/>
                </a:solidFill>
              </a:rPr>
              <a:t>In these busy times people are busy in their work like using (like smartphone , professional work).They have no free time to go over the beauty of India.</a:t>
            </a:r>
          </a:p>
          <a:p>
            <a:pPr lvl="0">
              <a:lnSpc>
                <a:spcPct val="150000"/>
              </a:lnSpc>
              <a:buClr>
                <a:srgbClr val="29292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292922"/>
                </a:solidFill>
              </a:rPr>
              <a:t>Peoples go through Malls , Cinema halls to spend their Valuable time and to feel happy. </a:t>
            </a:r>
          </a:p>
          <a:p>
            <a:pPr lvl="0">
              <a:lnSpc>
                <a:spcPct val="150000"/>
              </a:lnSpc>
              <a:buClr>
                <a:srgbClr val="29292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292922"/>
                </a:solidFill>
              </a:rPr>
              <a:t>As the future arises people will forget about monuments.</a:t>
            </a:r>
          </a:p>
          <a:p>
            <a:pPr lvl="0">
              <a:buClr>
                <a:srgbClr val="292922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292922"/>
              </a:solidFill>
            </a:endParaRPr>
          </a:p>
          <a:p>
            <a:pPr marL="0" indent="0">
              <a:buClr>
                <a:srgbClr val="292922"/>
              </a:buClr>
              <a:buNone/>
            </a:pPr>
            <a:r>
              <a:rPr lang="en-US" sz="2000" dirty="0">
                <a:solidFill>
                  <a:srgbClr val="292922"/>
                </a:solidFill>
                <a:latin typeface="+mj-lt"/>
              </a:rPr>
              <a:t>This Website will Guide/Motivate these people to go through the real beauty of India. </a:t>
            </a:r>
          </a:p>
          <a:p>
            <a:pPr lvl="0">
              <a:buClr>
                <a:srgbClr val="292922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292922"/>
              </a:solidFill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405" r="18405"/>
          <a:stretch/>
        </p:blipFill>
        <p:spPr>
          <a:xfrm>
            <a:off x="7814872" y="1458000"/>
            <a:ext cx="4390877" cy="54000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37E577E-6A60-48B8-8724-8650133353B0}"/>
              </a:ext>
            </a:extLst>
          </p:cNvPr>
          <p:cNvSpPr txBox="1">
            <a:spLocks/>
          </p:cNvSpPr>
          <p:nvPr/>
        </p:nvSpPr>
        <p:spPr>
          <a:xfrm>
            <a:off x="428625" y="5370512"/>
            <a:ext cx="7535480" cy="7620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pc="0" dirty="0">
              <a:solidFill>
                <a:srgbClr val="29292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10077-DA96-46BC-B210-3350BDE0E6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292922"/>
                </a:solidFill>
              </a:rPr>
              <a:t>Home | Problem Description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8C952E-9589-46A1-82D1-B5B4BF214E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3</a:t>
            </a:fld>
            <a:endParaRPr lang="en-US" sz="1800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83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732513"/>
            <a:ext cx="8458199" cy="572412"/>
          </a:xfrm>
          <a:solidFill>
            <a:srgbClr val="F2F2F2"/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292922"/>
                </a:solidFill>
              </a:rPr>
              <a:t>(</a:t>
            </a:r>
            <a:r>
              <a:rPr lang="en-US" sz="2800" dirty="0" err="1">
                <a:solidFill>
                  <a:srgbClr val="292922"/>
                </a:solidFill>
              </a:rPr>
              <a:t>i</a:t>
            </a:r>
            <a:r>
              <a:rPr lang="en-US" sz="2800" dirty="0">
                <a:solidFill>
                  <a:srgbClr val="292922"/>
                </a:solidFill>
              </a:rPr>
              <a:t>) Motivation</a:t>
            </a:r>
            <a:endParaRPr lang="en-US" sz="2800" b="0" dirty="0">
              <a:solidFill>
                <a:srgbClr val="292922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31" y="1619251"/>
            <a:ext cx="7535480" cy="561974"/>
          </a:xfrm>
        </p:spPr>
        <p:txBody>
          <a:bodyPr/>
          <a:lstStyle/>
          <a:p>
            <a:r>
              <a:rPr lang="en-US" spc="0" dirty="0">
                <a:solidFill>
                  <a:srgbClr val="292922"/>
                </a:solidFill>
                <a:latin typeface="+mj-lt"/>
              </a:rPr>
              <a:t>The thing which Motivate me to build this Website are: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2181225"/>
            <a:ext cx="6553200" cy="1662112"/>
          </a:xfrm>
        </p:spPr>
        <p:txBody>
          <a:bodyPr>
            <a:normAutofit/>
          </a:bodyPr>
          <a:lstStyle/>
          <a:p>
            <a:pPr lvl="0">
              <a:buClr>
                <a:srgbClr val="292922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92922"/>
                </a:solidFill>
              </a:rPr>
              <a:t>The decrement of People excitement towards traveling.</a:t>
            </a:r>
          </a:p>
          <a:p>
            <a:pPr lvl="0">
              <a:buClr>
                <a:srgbClr val="292922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92922"/>
                </a:solidFill>
              </a:rPr>
              <a:t>Decreasing Number of Tourists.</a:t>
            </a:r>
          </a:p>
          <a:p>
            <a:pPr lvl="0">
              <a:buClr>
                <a:srgbClr val="292922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92922"/>
                </a:solidFill>
              </a:rPr>
              <a:t>Impact of COVID-19 on Tourism</a:t>
            </a:r>
          </a:p>
          <a:p>
            <a:pPr lvl="0">
              <a:buClr>
                <a:srgbClr val="292922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rgbClr val="292922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292922"/>
              </a:solidFill>
            </a:endParaRPr>
          </a:p>
          <a:p>
            <a:pPr lvl="0"/>
            <a:endParaRPr lang="en-US" dirty="0">
              <a:solidFill>
                <a:srgbClr val="292922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37E577E-6A60-48B8-8724-8650133353B0}"/>
              </a:ext>
            </a:extLst>
          </p:cNvPr>
          <p:cNvSpPr txBox="1">
            <a:spLocks/>
          </p:cNvSpPr>
          <p:nvPr/>
        </p:nvSpPr>
        <p:spPr>
          <a:xfrm>
            <a:off x="338530" y="4534576"/>
            <a:ext cx="7625575" cy="15979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0" dirty="0">
                <a:solidFill>
                  <a:srgbClr val="292922"/>
                </a:solidFill>
                <a:latin typeface="+mj-lt"/>
              </a:rPr>
              <a:t>The main objective to build this Website is to regenerate the attraction of People towards these and Increase the Number of Visitors.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D78AEE5E-1972-4EE6-BE49-F98BE7C2E089}"/>
              </a:ext>
            </a:extLst>
          </p:cNvPr>
          <p:cNvSpPr txBox="1">
            <a:spLocks/>
          </p:cNvSpPr>
          <p:nvPr/>
        </p:nvSpPr>
        <p:spPr>
          <a:xfrm>
            <a:off x="219074" y="3843337"/>
            <a:ext cx="9391651" cy="538164"/>
          </a:xfrm>
          <a:prstGeom prst="rect">
            <a:avLst/>
          </a:prstGeom>
          <a:solidFill>
            <a:srgbClr val="F2F2F2"/>
          </a:solidFill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292922"/>
                </a:solidFill>
              </a:rPr>
              <a:t>(ii) Website Objective</a:t>
            </a:r>
            <a:endParaRPr lang="en-US" sz="2800" b="0" dirty="0">
              <a:solidFill>
                <a:srgbClr val="292922"/>
              </a:solidFill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856" r="23856"/>
          <a:stretch/>
        </p:blipFill>
        <p:spPr>
          <a:xfrm>
            <a:off x="7801123" y="1458000"/>
            <a:ext cx="4390877" cy="54000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58FDD-E47C-4334-AF3B-E2EA7C743B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292922"/>
                </a:solidFill>
              </a:rPr>
              <a:t>Home | Problem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0E2C-7B2A-4822-8711-AFFA44B24D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4</a:t>
            </a:fld>
            <a:endParaRPr lang="en-US" sz="1800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292922"/>
                </a:solidFill>
              </a:rPr>
              <a:t>Home | Problem Description</a:t>
            </a:r>
            <a:endParaRPr lang="ru-RU" dirty="0">
              <a:solidFill>
                <a:srgbClr val="2929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0" y="209028"/>
            <a:ext cx="6146798" cy="114796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292922"/>
                </a:solidFill>
              </a:rPr>
              <a:t>Tourism Contribution</a:t>
            </a:r>
            <a:endParaRPr lang="ru-RU" dirty="0">
              <a:solidFill>
                <a:srgbClr val="29292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B5EBD5-3EE7-4DE2-9CFA-B5256BB6D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30" y="310517"/>
            <a:ext cx="4578910" cy="6005130"/>
          </a:xfrm>
          <a:prstGeom prst="rect">
            <a:avLst/>
          </a:prstGeo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5"/>
            <a:ext cx="5181600" cy="2738076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29292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292922"/>
                </a:solidFill>
              </a:rPr>
              <a:t>India is among the top 15 Country in the world whose economy is influenced by Tourism.</a:t>
            </a:r>
          </a:p>
          <a:p>
            <a:pPr marL="285750" indent="-285750">
              <a:buClr>
                <a:srgbClr val="29292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292922"/>
                </a:solidFill>
              </a:rPr>
              <a:t>About 6.8% of Economy is influenced by Tourism</a:t>
            </a:r>
          </a:p>
          <a:p>
            <a:pPr marL="0" indent="0">
              <a:buClr>
                <a:srgbClr val="292922"/>
              </a:buClr>
              <a:buNone/>
            </a:pPr>
            <a:r>
              <a:rPr lang="en-US" sz="1400" dirty="0">
                <a:solidFill>
                  <a:srgbClr val="292922"/>
                </a:solidFill>
              </a:rPr>
              <a:t>             		(Source: World Travel &amp; Tourism Council)</a:t>
            </a:r>
            <a:endParaRPr lang="ru-RU" sz="1400" dirty="0">
              <a:solidFill>
                <a:srgbClr val="292922"/>
              </a:solidFill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264D12E-C398-4305-8835-3A2E6919C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702" y="136525"/>
            <a:ext cx="998764" cy="1008853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6E2FBA1-FD7B-4C48-B0C9-5107FC29B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202" y="3871912"/>
            <a:ext cx="4000500" cy="2667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338F7-7D9B-4477-BC9F-53DD6440B7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>
                <a:solidFill>
                  <a:srgbClr val="292922"/>
                </a:solidFill>
              </a:rPr>
              <a:t>5</a:t>
            </a:fld>
            <a:endParaRPr lang="en-US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766761"/>
            <a:ext cx="8458199" cy="538164"/>
          </a:xfrm>
          <a:solidFill>
            <a:srgbClr val="F2F2F2"/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292922"/>
                </a:solidFill>
              </a:rPr>
              <a:t>(iii) Scope of this Website</a:t>
            </a:r>
            <a:endParaRPr lang="en-US" sz="2800" b="0" dirty="0">
              <a:solidFill>
                <a:srgbClr val="29292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752601"/>
            <a:ext cx="6076949" cy="43386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292922"/>
                </a:solidFill>
                <a:latin typeface="+mj-lt"/>
              </a:rPr>
              <a:t>These Website is further Extended to high level if I have time and all the Sources in these ways :</a:t>
            </a:r>
          </a:p>
          <a:p>
            <a:pPr marL="0" indent="0">
              <a:buNone/>
            </a:pPr>
            <a:endParaRPr lang="en-US" sz="2200" dirty="0">
              <a:solidFill>
                <a:srgbClr val="292922"/>
              </a:solidFill>
              <a:latin typeface="+mj-lt"/>
            </a:endParaRPr>
          </a:p>
          <a:p>
            <a:pPr marL="0" lvl="0" indent="0">
              <a:buNone/>
            </a:pPr>
            <a:r>
              <a:rPr lang="en-US" sz="2200" b="1" dirty="0">
                <a:solidFill>
                  <a:srgbClr val="292922"/>
                </a:solidFill>
              </a:rPr>
              <a:t>Main Scope  :</a:t>
            </a:r>
          </a:p>
          <a:p>
            <a:pPr lvl="0">
              <a:buClrTx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292922"/>
                </a:solidFill>
              </a:rPr>
              <a:t>Providing Traveling  Distance to the Visitors from their homes.</a:t>
            </a:r>
          </a:p>
          <a:p>
            <a:pPr lvl="0">
              <a:buClrTx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292922"/>
                </a:solidFill>
              </a:rPr>
              <a:t>Providing E-Prospectus about these Monuments</a:t>
            </a:r>
          </a:p>
          <a:p>
            <a:pPr marL="0" lvl="0" indent="0">
              <a:buNone/>
            </a:pPr>
            <a:endParaRPr lang="en-US" sz="2200" dirty="0">
              <a:solidFill>
                <a:srgbClr val="292922"/>
              </a:solidFill>
            </a:endParaRPr>
          </a:p>
          <a:p>
            <a:pPr marL="0" lvl="0" indent="0">
              <a:buNone/>
            </a:pPr>
            <a:r>
              <a:rPr lang="en-US" sz="2200" b="1" dirty="0">
                <a:solidFill>
                  <a:srgbClr val="292922"/>
                </a:solidFill>
              </a:rPr>
              <a:t>Other Possible Scopes  :</a:t>
            </a:r>
          </a:p>
          <a:p>
            <a:pPr lvl="0">
              <a:buClrTx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292922"/>
                </a:solidFill>
              </a:rPr>
              <a:t>E – Ticketing System to book visiting Tickets.</a:t>
            </a:r>
          </a:p>
          <a:p>
            <a:pPr lvl="0">
              <a:buClrTx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292922"/>
                </a:solidFill>
              </a:rPr>
              <a:t>Providing Taxi at these Places.</a:t>
            </a:r>
          </a:p>
          <a:p>
            <a:pPr lvl="0">
              <a:buClrTx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292922"/>
                </a:solidFill>
              </a:rPr>
              <a:t>Opening Travel Agency.</a:t>
            </a:r>
          </a:p>
          <a:p>
            <a:pPr lvl="0">
              <a:buClrTx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292922"/>
                </a:solidFill>
              </a:rPr>
              <a:t>To book Railway/Airplane Tickets through IRCTC.</a:t>
            </a:r>
          </a:p>
          <a:p>
            <a:pPr marL="0" lvl="0" indent="0">
              <a:buNone/>
            </a:pPr>
            <a:endParaRPr lang="en-US" dirty="0">
              <a:solidFill>
                <a:srgbClr val="292922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292922"/>
              </a:solidFill>
            </a:endParaRPr>
          </a:p>
          <a:p>
            <a:pPr lvl="0"/>
            <a:endParaRPr lang="en-US" dirty="0">
              <a:solidFill>
                <a:srgbClr val="292922"/>
              </a:solidFill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671" r="18671"/>
          <a:stretch/>
        </p:blipFill>
        <p:spPr>
          <a:xfrm>
            <a:off x="7801123" y="1458000"/>
            <a:ext cx="4390877" cy="54000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0D7E6-583D-4937-8EB8-29FB28BF92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292922"/>
                </a:solidFill>
              </a:rPr>
              <a:t>Home | Problem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C714-31E1-497A-92DC-B7C0644354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6</a:t>
            </a:fld>
            <a:endParaRPr lang="en-US" sz="1800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9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542924"/>
            <a:ext cx="8458199" cy="762001"/>
          </a:xfrm>
          <a:solidFill>
            <a:srgbClr val="F2F2F2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2.Website Overview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528763"/>
            <a:ext cx="6076949" cy="462642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+mj-lt"/>
              </a:rPr>
              <a:t>This Website Consists of 12 Webpages:</a:t>
            </a:r>
            <a:endParaRPr lang="en-IN" sz="2000" dirty="0">
              <a:latin typeface="+mj-lt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IN" sz="2000" dirty="0"/>
              <a:t>1.Monuments of India</a:t>
            </a:r>
            <a:br>
              <a:rPr lang="en-IN" sz="2000" dirty="0"/>
            </a:br>
            <a:r>
              <a:rPr lang="en-IN" sz="2000" dirty="0"/>
              <a:t>2.Taj Mahal </a:t>
            </a:r>
            <a:br>
              <a:rPr lang="en-IN" sz="2000" dirty="0"/>
            </a:br>
            <a:r>
              <a:rPr lang="en-IN" sz="2000" dirty="0"/>
              <a:t>3.Red Fort </a:t>
            </a:r>
            <a:br>
              <a:rPr lang="en-IN" sz="2000" dirty="0"/>
            </a:br>
            <a:r>
              <a:rPr lang="en-IN" sz="2000" dirty="0"/>
              <a:t>4.Lotus Temple </a:t>
            </a:r>
            <a:br>
              <a:rPr lang="en-IN" sz="2000" dirty="0"/>
            </a:br>
            <a:r>
              <a:rPr lang="en-IN" sz="2000" dirty="0"/>
              <a:t>5.Qutub Minar </a:t>
            </a:r>
            <a:br>
              <a:rPr lang="en-IN" sz="2000" dirty="0"/>
            </a:br>
            <a:r>
              <a:rPr lang="en-IN" sz="2000" dirty="0"/>
              <a:t>6.Victoria Memorial </a:t>
            </a:r>
            <a:br>
              <a:rPr lang="en-IN" sz="2000" dirty="0"/>
            </a:br>
            <a:r>
              <a:rPr lang="en-IN" sz="2000" dirty="0"/>
              <a:t>7.Gateway of India </a:t>
            </a:r>
            <a:br>
              <a:rPr lang="en-IN" sz="2000" dirty="0"/>
            </a:br>
            <a:r>
              <a:rPr lang="en-IN" sz="2000" dirty="0"/>
              <a:t>8.Charminar </a:t>
            </a:r>
            <a:br>
              <a:rPr lang="en-IN" sz="2000" dirty="0"/>
            </a:br>
            <a:r>
              <a:rPr lang="en-IN" sz="2000" dirty="0"/>
              <a:t>9.Hawa Mahal </a:t>
            </a:r>
            <a:br>
              <a:rPr lang="en-IN" sz="2000" dirty="0"/>
            </a:br>
            <a:r>
              <a:rPr lang="en-IN" sz="2000" dirty="0"/>
              <a:t>10.Mysore Palace </a:t>
            </a:r>
            <a:br>
              <a:rPr lang="en-IN" sz="2000" dirty="0"/>
            </a:br>
            <a:r>
              <a:rPr lang="en-IN" sz="2000" dirty="0"/>
              <a:t>11.CST </a:t>
            </a:r>
            <a:br>
              <a:rPr lang="en-IN" sz="2000" dirty="0"/>
            </a:br>
            <a:r>
              <a:rPr lang="en-IN" sz="2000" dirty="0"/>
              <a:t>12.About Us </a:t>
            </a:r>
            <a:endParaRPr lang="en-US" sz="20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297" r="18297"/>
          <a:stretch/>
        </p:blipFill>
        <p:spPr>
          <a:xfrm>
            <a:off x="7510166" y="1114425"/>
            <a:ext cx="4681833" cy="5757824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292922"/>
                </a:solidFill>
              </a:rPr>
              <a:t>Home | Website Overview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37E577E-6A60-48B8-8724-8650133353B0}"/>
              </a:ext>
            </a:extLst>
          </p:cNvPr>
          <p:cNvSpPr txBox="1">
            <a:spLocks/>
          </p:cNvSpPr>
          <p:nvPr/>
        </p:nvSpPr>
        <p:spPr>
          <a:xfrm>
            <a:off x="428625" y="5370512"/>
            <a:ext cx="7535480" cy="7620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pc="0" dirty="0"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BA93B9-EB40-461B-8C04-6BA613F890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7</a:t>
            </a:fld>
            <a:endParaRPr lang="en-US" sz="1800" noProof="0" dirty="0">
              <a:solidFill>
                <a:srgbClr val="29292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78A91-E4B2-4E43-B3FD-BE22238A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62" y="2846306"/>
            <a:ext cx="2289912" cy="27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8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1642C0A4-C61A-4EB6-9B35-42318C4E318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66292"/>
          </a:xfrm>
          <a:prstGeom prst="rect">
            <a:avLst/>
          </a:prstGeom>
          <a:solidFill>
            <a:srgbClr val="E8E8E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Responsive View 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2868E56A-8B62-449E-9E49-B23E36738A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56567"/>
            <a:ext cx="12191999" cy="560143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72758-787E-4BED-A8FF-1E80566FC7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292922"/>
                </a:solidFill>
              </a:rPr>
              <a:t>Home | Website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D956C-3138-413A-8585-1C37DDC3C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>
                <a:solidFill>
                  <a:srgbClr val="292922"/>
                </a:solidFill>
              </a:rPr>
              <a:t>8</a:t>
            </a:fld>
            <a:endParaRPr lang="en-US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61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684822-C7BF-42B0-8B19-A0165870B9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292922"/>
                </a:solidFill>
              </a:rPr>
              <a:t>Home | Website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C8CB9-D5D2-4450-AF6D-D37A537A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501" y="2129989"/>
            <a:ext cx="1954213" cy="1954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ED9E83-42CD-429A-8E6C-46701936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656" y="4302531"/>
            <a:ext cx="888593" cy="888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4E339E-1B5A-4B33-AA1E-2EDC9D75A7E8}"/>
              </a:ext>
            </a:extLst>
          </p:cNvPr>
          <p:cNvSpPr txBox="1"/>
          <p:nvPr/>
        </p:nvSpPr>
        <p:spPr>
          <a:xfrm>
            <a:off x="5429249" y="4562161"/>
            <a:ext cx="3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GitHub Pages Server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048C47-C157-429C-AAF5-EF24CBA50B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76" t="-864"/>
          <a:stretch/>
        </p:blipFill>
        <p:spPr>
          <a:xfrm>
            <a:off x="7235404" y="381000"/>
            <a:ext cx="1154528" cy="51934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C74ED3-2E18-4F30-843F-139FA2A0AB72}"/>
              </a:ext>
            </a:extLst>
          </p:cNvPr>
          <p:cNvCxnSpPr>
            <a:cxnSpLocks/>
          </p:cNvCxnSpPr>
          <p:nvPr/>
        </p:nvCxnSpPr>
        <p:spPr>
          <a:xfrm flipH="1">
            <a:off x="6006291" y="922120"/>
            <a:ext cx="1" cy="11906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PC">
            <a:extLst>
              <a:ext uri="{FF2B5EF4-FFF2-40B4-BE49-F238E27FC236}">
                <a16:creationId xmlns:a16="http://schemas.microsoft.com/office/drawing/2014/main" id="{B6C06A02-B605-45D1-A193-C79847FD56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0" y="1015499"/>
            <a:ext cx="2609726" cy="216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6C1696-C606-49D5-BB84-36B9A7012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20" y="3676725"/>
            <a:ext cx="2844126" cy="17708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C603FC-472F-49C2-AB05-34108DB5D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6713" y="678318"/>
            <a:ext cx="1304948" cy="23507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10C061-DAFF-4A5F-9EA2-18F9447F3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7827" y="3422784"/>
            <a:ext cx="2089257" cy="264808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4BED1C-19B2-4CAC-8494-3C90307F95BF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35404" y="1853697"/>
            <a:ext cx="2381309" cy="6570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ADA3F5-E230-412F-8D35-9D8B2658592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387032" y="3828924"/>
            <a:ext cx="2040795" cy="917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6A8DCF0-1787-47B5-97D2-1369F3CEE45E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3238246" y="2095499"/>
            <a:ext cx="1651851" cy="422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A44D06-CD3D-4B6B-8CDF-E6C3D22CC06B}"/>
              </a:ext>
            </a:extLst>
          </p:cNvPr>
          <p:cNvCxnSpPr>
            <a:cxnSpLocks/>
          </p:cNvCxnSpPr>
          <p:nvPr/>
        </p:nvCxnSpPr>
        <p:spPr>
          <a:xfrm flipH="1">
            <a:off x="3173200" y="3676725"/>
            <a:ext cx="1631770" cy="1000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59D4BB-9885-4B70-BAA1-9FB14286752A}"/>
              </a:ext>
            </a:extLst>
          </p:cNvPr>
          <p:cNvSpPr txBox="1"/>
          <p:nvPr/>
        </p:nvSpPr>
        <p:spPr>
          <a:xfrm rot="19781381">
            <a:off x="3520312" y="3616629"/>
            <a:ext cx="8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Laptop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9DD46D-2E39-4A52-83BC-2AB5A03820D1}"/>
              </a:ext>
            </a:extLst>
          </p:cNvPr>
          <p:cNvSpPr txBox="1"/>
          <p:nvPr/>
        </p:nvSpPr>
        <p:spPr>
          <a:xfrm rot="823653">
            <a:off x="3870271" y="1822808"/>
            <a:ext cx="5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A92F7E-D736-4290-BC34-0A2B32BADFA5}"/>
              </a:ext>
            </a:extLst>
          </p:cNvPr>
          <p:cNvSpPr txBox="1"/>
          <p:nvPr/>
        </p:nvSpPr>
        <p:spPr>
          <a:xfrm rot="1438346">
            <a:off x="8073732" y="3714870"/>
            <a:ext cx="8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Tablet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CDC1C8-00FB-48B4-81EC-BD06EA77E043}"/>
              </a:ext>
            </a:extLst>
          </p:cNvPr>
          <p:cNvSpPr txBox="1"/>
          <p:nvPr/>
        </p:nvSpPr>
        <p:spPr>
          <a:xfrm rot="20780670">
            <a:off x="7611064" y="1739360"/>
            <a:ext cx="127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Mobile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49398B-951B-42FF-93F1-0F8EBBCC5AF2}"/>
              </a:ext>
            </a:extLst>
          </p:cNvPr>
          <p:cNvSpPr txBox="1"/>
          <p:nvPr/>
        </p:nvSpPr>
        <p:spPr>
          <a:xfrm>
            <a:off x="5117501" y="922120"/>
            <a:ext cx="180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GitHub     Pages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A82AB-C2B3-4EF9-A07F-9D7E39134D98}"/>
              </a:ext>
            </a:extLst>
          </p:cNvPr>
          <p:cNvSpPr txBox="1"/>
          <p:nvPr/>
        </p:nvSpPr>
        <p:spPr>
          <a:xfrm>
            <a:off x="4394055" y="451067"/>
            <a:ext cx="281636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rebrand.ly/monumentsofindia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941DC-707F-4B05-96BE-821D6D2BCC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z="1800" noProof="0" smtClean="0">
                <a:solidFill>
                  <a:srgbClr val="292922"/>
                </a:solidFill>
              </a:rPr>
              <a:t>9</a:t>
            </a:fld>
            <a:endParaRPr lang="en-US" sz="1800" noProof="0" dirty="0">
              <a:solidFill>
                <a:srgbClr val="292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90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659</TotalTime>
  <Words>1111</Words>
  <Application>Microsoft Office PowerPoint</Application>
  <PresentationFormat>Widescreen</PresentationFormat>
  <Paragraphs>195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Consolas</vt:lpstr>
      <vt:lpstr>Courier New</vt:lpstr>
      <vt:lpstr>Gill Sans SemiBold</vt:lpstr>
      <vt:lpstr>Times New Roman</vt:lpstr>
      <vt:lpstr>Wingdings</vt:lpstr>
      <vt:lpstr>Office Theme</vt:lpstr>
      <vt:lpstr>Mini Project Presentation On:      “MONUMENTS OF INDIA”</vt:lpstr>
      <vt:lpstr>INDEX</vt:lpstr>
      <vt:lpstr>1.Problem Description</vt:lpstr>
      <vt:lpstr>(i) Motivation</vt:lpstr>
      <vt:lpstr>Tourism Contribution</vt:lpstr>
      <vt:lpstr>(iii) Scope of this Website</vt:lpstr>
      <vt:lpstr>2.Website Overview</vt:lpstr>
      <vt:lpstr>PowerPoint Presentation</vt:lpstr>
      <vt:lpstr>PowerPoint Presentation</vt:lpstr>
      <vt:lpstr>PowerPoint Presentation</vt:lpstr>
      <vt:lpstr>PowerPoint Presentation</vt:lpstr>
      <vt:lpstr>4.Related Previous Work/Literature Survey</vt:lpstr>
      <vt:lpstr>5.Deliverables</vt:lpstr>
      <vt:lpstr>6(i).Hardware Requirements</vt:lpstr>
      <vt:lpstr>6(ii).Software Requirements</vt:lpstr>
      <vt:lpstr>7.User Guide</vt:lpstr>
      <vt:lpstr>8.User Case Diagram</vt:lpstr>
      <vt:lpstr>9.Stakeholders</vt:lpstr>
      <vt:lpstr>10.Gantt Charts</vt:lpstr>
      <vt:lpstr>PowerPoint Presentation</vt:lpstr>
      <vt:lpstr>THANK YOU Any Queries ?? (Feel free to Ask)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on “MONUMENTS OF INDIA”</dc:title>
  <dc:creator>Rohit Kumar</dc:creator>
  <cp:lastModifiedBy>Rohit Kumar</cp:lastModifiedBy>
  <cp:revision>125</cp:revision>
  <dcterms:created xsi:type="dcterms:W3CDTF">2020-11-02T10:59:33Z</dcterms:created>
  <dcterms:modified xsi:type="dcterms:W3CDTF">2020-11-27T09:47:48Z</dcterms:modified>
</cp:coreProperties>
</file>